
<file path=[Content_Types].xml><?xml version="1.0" encoding="utf-8"?>
<Types xmlns="http://schemas.openxmlformats.org/package/2006/content-types">
  <Default ContentType="image/jp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  <Default ContentType="image/jpeg" Extension="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21" Type="http://schemas.openxmlformats.org/officeDocument/2006/relationships/image" Target="../media/image186.png"/><Relationship Id="rId34" Type="http://schemas.openxmlformats.org/officeDocument/2006/relationships/image" Target="../media/image199.png"/><Relationship Id="rId7" Type="http://schemas.openxmlformats.org/officeDocument/2006/relationships/image" Target="../media/image92.png"/><Relationship Id="rId12" Type="http://schemas.openxmlformats.org/officeDocument/2006/relationships/image" Target="../media/image85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33" Type="http://schemas.openxmlformats.org/officeDocument/2006/relationships/image" Target="../media/image198.png"/><Relationship Id="rId2" Type="http://schemas.openxmlformats.org/officeDocument/2006/relationships/image" Target="../media/image174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178.jpg"/><Relationship Id="rId24" Type="http://schemas.openxmlformats.org/officeDocument/2006/relationships/image" Target="../media/image189.png"/><Relationship Id="rId32" Type="http://schemas.openxmlformats.org/officeDocument/2006/relationships/image" Target="../media/image197.png"/><Relationship Id="rId37" Type="http://schemas.openxmlformats.org/officeDocument/2006/relationships/image" Target="../media/image202.png"/><Relationship Id="rId5" Type="http://schemas.openxmlformats.org/officeDocument/2006/relationships/image" Target="../media/image90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36" Type="http://schemas.openxmlformats.org/officeDocument/2006/relationships/image" Target="../media/image201.png"/><Relationship Id="rId10" Type="http://schemas.openxmlformats.org/officeDocument/2006/relationships/image" Target="../media/image177.jpg"/><Relationship Id="rId19" Type="http://schemas.openxmlformats.org/officeDocument/2006/relationships/image" Target="../media/image184.png"/><Relationship Id="rId31" Type="http://schemas.openxmlformats.org/officeDocument/2006/relationships/image" Target="../media/image196.png"/><Relationship Id="rId4" Type="http://schemas.openxmlformats.org/officeDocument/2006/relationships/image" Target="../media/image15.png"/><Relationship Id="rId9" Type="http://schemas.openxmlformats.org/officeDocument/2006/relationships/image" Target="../media/image176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Relationship Id="rId35" Type="http://schemas.openxmlformats.org/officeDocument/2006/relationships/image" Target="../media/image200.png"/><Relationship Id="rId8" Type="http://schemas.openxmlformats.org/officeDocument/2006/relationships/image" Target="../media/image175.png"/><Relationship Id="rId3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5.png"/><Relationship Id="rId39" Type="http://schemas.openxmlformats.org/officeDocument/2006/relationships/image" Target="../media/image238.png"/><Relationship Id="rId21" Type="http://schemas.openxmlformats.org/officeDocument/2006/relationships/image" Target="../media/image220.png"/><Relationship Id="rId34" Type="http://schemas.openxmlformats.org/officeDocument/2006/relationships/image" Target="../media/image233.png"/><Relationship Id="rId7" Type="http://schemas.openxmlformats.org/officeDocument/2006/relationships/image" Target="../media/image85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33" Type="http://schemas.openxmlformats.org/officeDocument/2006/relationships/image" Target="../media/image232.png"/><Relationship Id="rId38" Type="http://schemas.openxmlformats.org/officeDocument/2006/relationships/image" Target="../media/image237.png"/><Relationship Id="rId2" Type="http://schemas.openxmlformats.org/officeDocument/2006/relationships/image" Target="../media/image52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29" Type="http://schemas.openxmlformats.org/officeDocument/2006/relationships/image" Target="../media/image2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jpg"/><Relationship Id="rId11" Type="http://schemas.openxmlformats.org/officeDocument/2006/relationships/image" Target="../media/image210.png"/><Relationship Id="rId24" Type="http://schemas.openxmlformats.org/officeDocument/2006/relationships/image" Target="../media/image223.png"/><Relationship Id="rId32" Type="http://schemas.openxmlformats.org/officeDocument/2006/relationships/image" Target="../media/image231.png"/><Relationship Id="rId37" Type="http://schemas.openxmlformats.org/officeDocument/2006/relationships/image" Target="../media/image236.png"/><Relationship Id="rId5" Type="http://schemas.openxmlformats.org/officeDocument/2006/relationships/image" Target="../media/image205.jp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36" Type="http://schemas.openxmlformats.org/officeDocument/2006/relationships/image" Target="../media/image235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31" Type="http://schemas.openxmlformats.org/officeDocument/2006/relationships/image" Target="../media/image230.png"/><Relationship Id="rId4" Type="http://schemas.openxmlformats.org/officeDocument/2006/relationships/image" Target="../media/image204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Relationship Id="rId30" Type="http://schemas.openxmlformats.org/officeDocument/2006/relationships/image" Target="../media/image229.png"/><Relationship Id="rId35" Type="http://schemas.openxmlformats.org/officeDocument/2006/relationships/image" Target="../media/image234.png"/><Relationship Id="rId8" Type="http://schemas.openxmlformats.org/officeDocument/2006/relationships/image" Target="../media/image207.png"/><Relationship Id="rId3" Type="http://schemas.openxmlformats.org/officeDocument/2006/relationships/image" Target="../media/image53.png"/></Relationships>
</file>

<file path=ppt/slides/_rels/slide13.xml.rels><?xml version="1.0" encoding="UTF-8" standalone="yes" ?><Relationships xmlns="http://schemas.openxmlformats.org/package/2006/relationships"><Relationship Id="rId13" Target="../media/image95.png" Type="http://schemas.openxmlformats.org/officeDocument/2006/relationships/image"/><Relationship Id="rId18" Target="../media/image214.png" Type="http://schemas.openxmlformats.org/officeDocument/2006/relationships/image"/><Relationship Id="rId26" Target="../media/image252.png" Type="http://schemas.openxmlformats.org/officeDocument/2006/relationships/image"/><Relationship Id="rId39" Target="../media/image264.png" Type="http://schemas.openxmlformats.org/officeDocument/2006/relationships/image"/><Relationship Id="rId21" Target="../media/image247.png" Type="http://schemas.openxmlformats.org/officeDocument/2006/relationships/image"/><Relationship Id="rId34" Target="../media/image259.png" Type="http://schemas.openxmlformats.org/officeDocument/2006/relationships/image"/><Relationship Id="rId42" Target="../media/image267.png" Type="http://schemas.openxmlformats.org/officeDocument/2006/relationships/image"/><Relationship Id="rId7" Target="../media/image67.png" Type="http://schemas.openxmlformats.org/officeDocument/2006/relationships/image"/><Relationship Id="rId2" Target="../media/image61.jpeg" Type="http://schemas.openxmlformats.org/officeDocument/2006/relationships/image"/><Relationship Id="rId16" Target="../media/image243.png" Type="http://schemas.openxmlformats.org/officeDocument/2006/relationships/image"/><Relationship Id="rId29" Target="../media/image227.pn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66.png" Type="http://schemas.openxmlformats.org/officeDocument/2006/relationships/image"/><Relationship Id="rId11" Target="../media/image240.png" Type="http://schemas.openxmlformats.org/officeDocument/2006/relationships/image"/><Relationship Id="rId24" Target="../media/image250.png" Type="http://schemas.openxmlformats.org/officeDocument/2006/relationships/image"/><Relationship Id="rId32" Target="../media/image257.png" Type="http://schemas.openxmlformats.org/officeDocument/2006/relationships/image"/><Relationship Id="rId37" Target="../media/image262.png" Type="http://schemas.openxmlformats.org/officeDocument/2006/relationships/image"/><Relationship Id="rId40" Target="../media/image265.png" Type="http://schemas.openxmlformats.org/officeDocument/2006/relationships/image"/><Relationship Id="rId45" Target="../media/image270.png" Type="http://schemas.openxmlformats.org/officeDocument/2006/relationships/image"/><Relationship Id="rId5" Target="../media/image65.png" Type="http://schemas.openxmlformats.org/officeDocument/2006/relationships/image"/><Relationship Id="rId15" Target="../media/image242.png" Type="http://schemas.openxmlformats.org/officeDocument/2006/relationships/image"/><Relationship Id="rId23" Target="../media/image249.png" Type="http://schemas.openxmlformats.org/officeDocument/2006/relationships/image"/><Relationship Id="rId28" Target="../media/image254.png" Type="http://schemas.openxmlformats.org/officeDocument/2006/relationships/image"/><Relationship Id="rId36" Target="../media/image261.png" Type="http://schemas.openxmlformats.org/officeDocument/2006/relationships/image"/><Relationship Id="rId10" Target="../media/image106.png" Type="http://schemas.openxmlformats.org/officeDocument/2006/relationships/image"/><Relationship Id="rId19" Target="../media/image245.png" Type="http://schemas.openxmlformats.org/officeDocument/2006/relationships/image"/><Relationship Id="rId31" Target="../media/image256.png" Type="http://schemas.openxmlformats.org/officeDocument/2006/relationships/image"/><Relationship Id="rId44" Target="../media/image269.png" Type="http://schemas.openxmlformats.org/officeDocument/2006/relationships/image"/><Relationship Id="rId4" Target="../media/image239.png" Type="http://schemas.openxmlformats.org/officeDocument/2006/relationships/image"/><Relationship Id="rId9" Target="../media/image91.png" Type="http://schemas.openxmlformats.org/officeDocument/2006/relationships/image"/><Relationship Id="rId14" Target="../media/image207.png" Type="http://schemas.openxmlformats.org/officeDocument/2006/relationships/image"/><Relationship Id="rId22" Target="../media/image248.png" Type="http://schemas.openxmlformats.org/officeDocument/2006/relationships/image"/><Relationship Id="rId27" Target="../media/image253.png" Type="http://schemas.openxmlformats.org/officeDocument/2006/relationships/image"/><Relationship Id="rId30" Target="../media/image255.png" Type="http://schemas.openxmlformats.org/officeDocument/2006/relationships/image"/><Relationship Id="rId35" Target="../media/image260.png" Type="http://schemas.openxmlformats.org/officeDocument/2006/relationships/image"/><Relationship Id="rId43" Target="../media/image268.png" Type="http://schemas.openxmlformats.org/officeDocument/2006/relationships/image"/><Relationship Id="rId8" Target="../media/image90.png" Type="http://schemas.openxmlformats.org/officeDocument/2006/relationships/image"/><Relationship Id="rId3" Target="../media/image62.png" Type="http://schemas.openxmlformats.org/officeDocument/2006/relationships/image"/><Relationship Id="rId12" Target="../media/image241.png" Type="http://schemas.openxmlformats.org/officeDocument/2006/relationships/image"/><Relationship Id="rId17" Target="../media/image244.png" Type="http://schemas.openxmlformats.org/officeDocument/2006/relationships/image"/><Relationship Id="rId25" Target="../media/image251.png" Type="http://schemas.openxmlformats.org/officeDocument/2006/relationships/image"/><Relationship Id="rId33" Target="../media/image258.png" Type="http://schemas.openxmlformats.org/officeDocument/2006/relationships/image"/><Relationship Id="rId38" Target="../media/image263.png" Type="http://schemas.openxmlformats.org/officeDocument/2006/relationships/image"/><Relationship Id="rId20" Target="../media/image246.png" Type="http://schemas.openxmlformats.org/officeDocument/2006/relationships/image"/><Relationship Id="rId41" Target="../media/image266.png" Type="http://schemas.openxmlformats.org/officeDocument/2006/relationships/image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26" Type="http://schemas.openxmlformats.org/officeDocument/2006/relationships/image" Target="../media/image287.png"/><Relationship Id="rId39" Type="http://schemas.openxmlformats.org/officeDocument/2006/relationships/image" Target="../media/image300.png"/><Relationship Id="rId21" Type="http://schemas.openxmlformats.org/officeDocument/2006/relationships/image" Target="../media/image282.png"/><Relationship Id="rId34" Type="http://schemas.openxmlformats.org/officeDocument/2006/relationships/image" Target="../media/image295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29" Type="http://schemas.openxmlformats.org/officeDocument/2006/relationships/image" Target="../media/image290.png"/><Relationship Id="rId41" Type="http://schemas.openxmlformats.org/officeDocument/2006/relationships/image" Target="../media/image3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285.png"/><Relationship Id="rId32" Type="http://schemas.openxmlformats.org/officeDocument/2006/relationships/image" Target="../media/image293.png"/><Relationship Id="rId37" Type="http://schemas.openxmlformats.org/officeDocument/2006/relationships/image" Target="../media/image298.png"/><Relationship Id="rId40" Type="http://schemas.openxmlformats.org/officeDocument/2006/relationships/image" Target="../media/image301.png"/><Relationship Id="rId5" Type="http://schemas.openxmlformats.org/officeDocument/2006/relationships/image" Target="../media/image15.png"/><Relationship Id="rId15" Type="http://schemas.openxmlformats.org/officeDocument/2006/relationships/image" Target="../media/image276.png"/><Relationship Id="rId23" Type="http://schemas.openxmlformats.org/officeDocument/2006/relationships/image" Target="../media/image284.png"/><Relationship Id="rId28" Type="http://schemas.openxmlformats.org/officeDocument/2006/relationships/image" Target="../media/image289.png"/><Relationship Id="rId36" Type="http://schemas.openxmlformats.org/officeDocument/2006/relationships/image" Target="../media/image297.png"/><Relationship Id="rId10" Type="http://schemas.openxmlformats.org/officeDocument/2006/relationships/image" Target="../media/image272.png"/><Relationship Id="rId19" Type="http://schemas.openxmlformats.org/officeDocument/2006/relationships/image" Target="../media/image280.png"/><Relationship Id="rId31" Type="http://schemas.openxmlformats.org/officeDocument/2006/relationships/image" Target="../media/image292.png"/><Relationship Id="rId4" Type="http://schemas.openxmlformats.org/officeDocument/2006/relationships/image" Target="../media/image89.png"/><Relationship Id="rId9" Type="http://schemas.openxmlformats.org/officeDocument/2006/relationships/image" Target="../media/image271.jpg"/><Relationship Id="rId14" Type="http://schemas.openxmlformats.org/officeDocument/2006/relationships/image" Target="../media/image275.png"/><Relationship Id="rId22" Type="http://schemas.openxmlformats.org/officeDocument/2006/relationships/image" Target="../media/image283.png"/><Relationship Id="rId27" Type="http://schemas.openxmlformats.org/officeDocument/2006/relationships/image" Target="../media/image288.png"/><Relationship Id="rId30" Type="http://schemas.openxmlformats.org/officeDocument/2006/relationships/image" Target="../media/image291.png"/><Relationship Id="rId35" Type="http://schemas.openxmlformats.org/officeDocument/2006/relationships/image" Target="../media/image296.png"/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5" Type="http://schemas.openxmlformats.org/officeDocument/2006/relationships/image" Target="../media/image286.png"/><Relationship Id="rId33" Type="http://schemas.openxmlformats.org/officeDocument/2006/relationships/image" Target="../media/image294.png"/><Relationship Id="rId38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 ?><Relationships xmlns="http://schemas.openxmlformats.org/package/2006/relationships"><Relationship Id="rId13" Target="../media/image95.png" Type="http://schemas.openxmlformats.org/officeDocument/2006/relationships/image"/><Relationship Id="rId18" Target="../media/image307.png" Type="http://schemas.openxmlformats.org/officeDocument/2006/relationships/image"/><Relationship Id="rId26" Target="../media/image314.png" Type="http://schemas.openxmlformats.org/officeDocument/2006/relationships/image"/><Relationship Id="rId21" Target="../media/image310.png" Type="http://schemas.openxmlformats.org/officeDocument/2006/relationships/image"/><Relationship Id="rId34" Target="../media/image321.png" Type="http://schemas.openxmlformats.org/officeDocument/2006/relationships/image"/><Relationship Id="rId7" Target="../media/image67.png" Type="http://schemas.openxmlformats.org/officeDocument/2006/relationships/image"/><Relationship Id="rId12" Target="../media/image304.jpg" Type="http://schemas.openxmlformats.org/officeDocument/2006/relationships/image"/><Relationship Id="rId17" Target="../media/image306.png" Type="http://schemas.openxmlformats.org/officeDocument/2006/relationships/image"/><Relationship Id="rId25" Target="../media/image313.png" Type="http://schemas.openxmlformats.org/officeDocument/2006/relationships/image"/><Relationship Id="rId33" Target="../media/image320.png" Type="http://schemas.openxmlformats.org/officeDocument/2006/relationships/image"/><Relationship Id="rId2" Target="../media/image61.jpeg" Type="http://schemas.openxmlformats.org/officeDocument/2006/relationships/image"/><Relationship Id="rId16" Target="../media/image275.png" Type="http://schemas.openxmlformats.org/officeDocument/2006/relationships/image"/><Relationship Id="rId20" Target="../media/image309.png" Type="http://schemas.openxmlformats.org/officeDocument/2006/relationships/image"/><Relationship Id="rId29" Target="../media/image316.pn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66.png" Type="http://schemas.openxmlformats.org/officeDocument/2006/relationships/image"/><Relationship Id="rId11" Target="../media/image108.png" Type="http://schemas.openxmlformats.org/officeDocument/2006/relationships/image"/><Relationship Id="rId24" Target="../media/image312.png" Type="http://schemas.openxmlformats.org/officeDocument/2006/relationships/image"/><Relationship Id="rId32" Target="../media/image319.png" Type="http://schemas.openxmlformats.org/officeDocument/2006/relationships/image"/><Relationship Id="rId37" Target="../media/image323.png" Type="http://schemas.openxmlformats.org/officeDocument/2006/relationships/image"/><Relationship Id="rId5" Target="../media/image65.png" Type="http://schemas.openxmlformats.org/officeDocument/2006/relationships/image"/><Relationship Id="rId15" Target="../media/image305.png" Type="http://schemas.openxmlformats.org/officeDocument/2006/relationships/image"/><Relationship Id="rId23" Target="../media/image311.png" Type="http://schemas.openxmlformats.org/officeDocument/2006/relationships/image"/><Relationship Id="rId28" Target="../media/image282.png" Type="http://schemas.openxmlformats.org/officeDocument/2006/relationships/image"/><Relationship Id="rId36" Target="../media/image293.png" Type="http://schemas.openxmlformats.org/officeDocument/2006/relationships/image"/><Relationship Id="rId10" Target="../media/image106.png" Type="http://schemas.openxmlformats.org/officeDocument/2006/relationships/image"/><Relationship Id="rId19" Target="../media/image308.png" Type="http://schemas.openxmlformats.org/officeDocument/2006/relationships/image"/><Relationship Id="rId31" Target="../media/image318.png" Type="http://schemas.openxmlformats.org/officeDocument/2006/relationships/image"/><Relationship Id="rId4" Target="../media/image105.png" Type="http://schemas.openxmlformats.org/officeDocument/2006/relationships/image"/><Relationship Id="rId9" Target="../media/image91.png" Type="http://schemas.openxmlformats.org/officeDocument/2006/relationships/image"/><Relationship Id="rId14" Target="../media/image273.png" Type="http://schemas.openxmlformats.org/officeDocument/2006/relationships/image"/><Relationship Id="rId22" Target="../media/image297.png" Type="http://schemas.openxmlformats.org/officeDocument/2006/relationships/image"/><Relationship Id="rId27" Target="../media/image315.png" Type="http://schemas.openxmlformats.org/officeDocument/2006/relationships/image"/><Relationship Id="rId30" Target="../media/image317.png" Type="http://schemas.openxmlformats.org/officeDocument/2006/relationships/image"/><Relationship Id="rId35" Target="../media/image322.png" Type="http://schemas.openxmlformats.org/officeDocument/2006/relationships/image"/><Relationship Id="rId8" Target="../media/image90.png" Type="http://schemas.openxmlformats.org/officeDocument/2006/relationships/image"/><Relationship Id="rId3" Target="../media/image104.png" Type="http://schemas.openxmlformats.org/officeDocument/2006/relationships/image"/></Relationships>
</file>

<file path=ppt/slides/_rels/slide17.xml.rels><?xml version="1.0" encoding="UTF-8" standalone="yes" ?><Relationships xmlns="http://schemas.openxmlformats.org/package/2006/relationships"><Relationship Id="rId8" Target="../media/image90.png" Type="http://schemas.openxmlformats.org/officeDocument/2006/relationships/image"/><Relationship Id="rId13" Target="../media/image95.png" Type="http://schemas.openxmlformats.org/officeDocument/2006/relationships/image"/><Relationship Id="rId3" Target="../media/image104.png" Type="http://schemas.openxmlformats.org/officeDocument/2006/relationships/image"/><Relationship Id="rId7" Target="../media/image67.png" Type="http://schemas.openxmlformats.org/officeDocument/2006/relationships/image"/><Relationship Id="rId12" Target="../media/image324.png" Type="http://schemas.openxmlformats.org/officeDocument/2006/relationships/image"/><Relationship Id="rId2" Target="../media/image61.jpe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66.png" Type="http://schemas.openxmlformats.org/officeDocument/2006/relationships/image"/><Relationship Id="rId11" Target="../media/image108.png" Type="http://schemas.openxmlformats.org/officeDocument/2006/relationships/image"/><Relationship Id="rId5" Target="../media/image65.png" Type="http://schemas.openxmlformats.org/officeDocument/2006/relationships/image"/><Relationship Id="rId10" Target="../media/image106.png" Type="http://schemas.openxmlformats.org/officeDocument/2006/relationships/image"/><Relationship Id="rId4" Target="../media/image105.png" Type="http://schemas.openxmlformats.org/officeDocument/2006/relationships/image"/><Relationship Id="rId9" Target="../media/image91.png" Type="http://schemas.openxmlformats.org/officeDocument/2006/relationships/image"/><Relationship Id="rId14" Target="../media/image325.png" Type="http://schemas.openxmlformats.org/officeDocument/2006/relationships/image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3.png"/><Relationship Id="rId18" Type="http://schemas.openxmlformats.org/officeDocument/2006/relationships/image" Target="../media/image331.png"/><Relationship Id="rId26" Type="http://schemas.openxmlformats.org/officeDocument/2006/relationships/image" Target="../media/image337.png"/><Relationship Id="rId39" Type="http://schemas.openxmlformats.org/officeDocument/2006/relationships/image" Target="../media/image348.png"/><Relationship Id="rId21" Type="http://schemas.openxmlformats.org/officeDocument/2006/relationships/image" Target="../media/image333.png"/><Relationship Id="rId34" Type="http://schemas.openxmlformats.org/officeDocument/2006/relationships/image" Target="../media/image345.png"/><Relationship Id="rId42" Type="http://schemas.openxmlformats.org/officeDocument/2006/relationships/image" Target="../media/image351.png"/><Relationship Id="rId47" Type="http://schemas.openxmlformats.org/officeDocument/2006/relationships/image" Target="../media/image356.png"/><Relationship Id="rId50" Type="http://schemas.openxmlformats.org/officeDocument/2006/relationships/image" Target="../media/image359.png"/><Relationship Id="rId7" Type="http://schemas.openxmlformats.org/officeDocument/2006/relationships/image" Target="../media/image126.png"/><Relationship Id="rId2" Type="http://schemas.openxmlformats.org/officeDocument/2006/relationships/image" Target="../media/image87.png"/><Relationship Id="rId16" Type="http://schemas.openxmlformats.org/officeDocument/2006/relationships/image" Target="../media/image329.png"/><Relationship Id="rId29" Type="http://schemas.openxmlformats.org/officeDocument/2006/relationships/image" Target="../media/image340.png"/><Relationship Id="rId11" Type="http://schemas.openxmlformats.org/officeDocument/2006/relationships/image" Target="../media/image327.jpg"/><Relationship Id="rId24" Type="http://schemas.openxmlformats.org/officeDocument/2006/relationships/image" Target="../media/image336.png"/><Relationship Id="rId32" Type="http://schemas.openxmlformats.org/officeDocument/2006/relationships/image" Target="../media/image343.png"/><Relationship Id="rId37" Type="http://schemas.openxmlformats.org/officeDocument/2006/relationships/image" Target="../media/image347.png"/><Relationship Id="rId40" Type="http://schemas.openxmlformats.org/officeDocument/2006/relationships/image" Target="../media/image349.png"/><Relationship Id="rId45" Type="http://schemas.openxmlformats.org/officeDocument/2006/relationships/image" Target="../media/image354.png"/><Relationship Id="rId53" Type="http://schemas.openxmlformats.org/officeDocument/2006/relationships/image" Target="../media/image36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19" Type="http://schemas.openxmlformats.org/officeDocument/2006/relationships/image" Target="../media/image287.png"/><Relationship Id="rId31" Type="http://schemas.openxmlformats.org/officeDocument/2006/relationships/image" Target="../media/image342.png"/><Relationship Id="rId44" Type="http://schemas.openxmlformats.org/officeDocument/2006/relationships/image" Target="../media/image353.png"/><Relationship Id="rId52" Type="http://schemas.openxmlformats.org/officeDocument/2006/relationships/image" Target="../media/image318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328.png"/><Relationship Id="rId22" Type="http://schemas.openxmlformats.org/officeDocument/2006/relationships/image" Target="../media/image334.png"/><Relationship Id="rId27" Type="http://schemas.openxmlformats.org/officeDocument/2006/relationships/image" Target="../media/image338.png"/><Relationship Id="rId30" Type="http://schemas.openxmlformats.org/officeDocument/2006/relationships/image" Target="../media/image341.png"/><Relationship Id="rId35" Type="http://schemas.openxmlformats.org/officeDocument/2006/relationships/image" Target="../media/image309.png"/><Relationship Id="rId43" Type="http://schemas.openxmlformats.org/officeDocument/2006/relationships/image" Target="../media/image352.png"/><Relationship Id="rId48" Type="http://schemas.openxmlformats.org/officeDocument/2006/relationships/image" Target="../media/image357.png"/><Relationship Id="rId8" Type="http://schemas.openxmlformats.org/officeDocument/2006/relationships/image" Target="../media/image128.png"/><Relationship Id="rId51" Type="http://schemas.openxmlformats.org/officeDocument/2006/relationships/image" Target="../media/image360.png"/><Relationship Id="rId3" Type="http://schemas.openxmlformats.org/officeDocument/2006/relationships/image" Target="../media/image326.png"/><Relationship Id="rId12" Type="http://schemas.openxmlformats.org/officeDocument/2006/relationships/image" Target="../media/image95.png"/><Relationship Id="rId17" Type="http://schemas.openxmlformats.org/officeDocument/2006/relationships/image" Target="../media/image330.png"/><Relationship Id="rId25" Type="http://schemas.openxmlformats.org/officeDocument/2006/relationships/image" Target="../media/image291.png"/><Relationship Id="rId33" Type="http://schemas.openxmlformats.org/officeDocument/2006/relationships/image" Target="../media/image344.png"/><Relationship Id="rId38" Type="http://schemas.openxmlformats.org/officeDocument/2006/relationships/image" Target="../media/image316.png"/><Relationship Id="rId46" Type="http://schemas.openxmlformats.org/officeDocument/2006/relationships/image" Target="../media/image355.png"/><Relationship Id="rId20" Type="http://schemas.openxmlformats.org/officeDocument/2006/relationships/image" Target="../media/image332.png"/><Relationship Id="rId41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5" Type="http://schemas.openxmlformats.org/officeDocument/2006/relationships/image" Target="../media/image275.png"/><Relationship Id="rId23" Type="http://schemas.openxmlformats.org/officeDocument/2006/relationships/image" Target="../media/image335.png"/><Relationship Id="rId28" Type="http://schemas.openxmlformats.org/officeDocument/2006/relationships/image" Target="../media/image339.png"/><Relationship Id="rId36" Type="http://schemas.openxmlformats.org/officeDocument/2006/relationships/image" Target="../media/image346.png"/><Relationship Id="rId49" Type="http://schemas.openxmlformats.org/officeDocument/2006/relationships/image" Target="../media/image3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325.png"/><Relationship Id="rId3" Type="http://schemas.openxmlformats.org/officeDocument/2006/relationships/image" Target="../media/image326.png"/><Relationship Id="rId7" Type="http://schemas.openxmlformats.org/officeDocument/2006/relationships/image" Target="../media/image126.png"/><Relationship Id="rId12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362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2" Type="http://schemas.openxmlformats.org/officeDocument/2006/relationships/image" Target="../media/image17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5" Type="http://schemas.openxmlformats.org/officeDocument/2006/relationships/image" Target="../media/image3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2.png"/><Relationship Id="rId3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366.png"/><Relationship Id="rId26" Type="http://schemas.openxmlformats.org/officeDocument/2006/relationships/image" Target="../media/image371.png"/><Relationship Id="rId39" Type="http://schemas.openxmlformats.org/officeDocument/2006/relationships/image" Target="../media/image307.png"/><Relationship Id="rId21" Type="http://schemas.openxmlformats.org/officeDocument/2006/relationships/image" Target="../media/image368.png"/><Relationship Id="rId34" Type="http://schemas.openxmlformats.org/officeDocument/2006/relationships/image" Target="../media/image377.png"/><Relationship Id="rId42" Type="http://schemas.openxmlformats.org/officeDocument/2006/relationships/image" Target="../media/image310.png"/><Relationship Id="rId47" Type="http://schemas.openxmlformats.org/officeDocument/2006/relationships/image" Target="../media/image359.png"/><Relationship Id="rId50" Type="http://schemas.openxmlformats.org/officeDocument/2006/relationships/image" Target="../media/image385.png"/><Relationship Id="rId7" Type="http://schemas.openxmlformats.org/officeDocument/2006/relationships/image" Target="../media/image92.png"/><Relationship Id="rId2" Type="http://schemas.openxmlformats.org/officeDocument/2006/relationships/image" Target="../media/image174.png"/><Relationship Id="rId16" Type="http://schemas.openxmlformats.org/officeDocument/2006/relationships/image" Target="../media/image282.png"/><Relationship Id="rId29" Type="http://schemas.openxmlformats.org/officeDocument/2006/relationships/image" Target="../media/image336.png"/><Relationship Id="rId11" Type="http://schemas.openxmlformats.org/officeDocument/2006/relationships/image" Target="../media/image85.png"/><Relationship Id="rId24" Type="http://schemas.openxmlformats.org/officeDocument/2006/relationships/image" Target="../media/image332.png"/><Relationship Id="rId32" Type="http://schemas.openxmlformats.org/officeDocument/2006/relationships/image" Target="../media/image375.png"/><Relationship Id="rId37" Type="http://schemas.openxmlformats.org/officeDocument/2006/relationships/image" Target="../media/image380.png"/><Relationship Id="rId40" Type="http://schemas.openxmlformats.org/officeDocument/2006/relationships/image" Target="../media/image308.png"/><Relationship Id="rId45" Type="http://schemas.openxmlformats.org/officeDocument/2006/relationships/image" Target="../media/image354.png"/><Relationship Id="rId5" Type="http://schemas.openxmlformats.org/officeDocument/2006/relationships/image" Target="../media/image90.png"/><Relationship Id="rId15" Type="http://schemas.openxmlformats.org/officeDocument/2006/relationships/image" Target="../media/image315.png"/><Relationship Id="rId23" Type="http://schemas.openxmlformats.org/officeDocument/2006/relationships/image" Target="../media/image370.png"/><Relationship Id="rId28" Type="http://schemas.openxmlformats.org/officeDocument/2006/relationships/image" Target="../media/image373.png"/><Relationship Id="rId36" Type="http://schemas.openxmlformats.org/officeDocument/2006/relationships/image" Target="../media/image379.png"/><Relationship Id="rId49" Type="http://schemas.openxmlformats.org/officeDocument/2006/relationships/image" Target="../media/image384.png"/><Relationship Id="rId10" Type="http://schemas.openxmlformats.org/officeDocument/2006/relationships/image" Target="../media/image365.jpg"/><Relationship Id="rId19" Type="http://schemas.openxmlformats.org/officeDocument/2006/relationships/image" Target="../media/image367.png"/><Relationship Id="rId31" Type="http://schemas.openxmlformats.org/officeDocument/2006/relationships/image" Target="../media/image374.png"/><Relationship Id="rId44" Type="http://schemas.openxmlformats.org/officeDocument/2006/relationships/image" Target="../media/image353.png"/><Relationship Id="rId52" Type="http://schemas.openxmlformats.org/officeDocument/2006/relationships/image" Target="../media/image387.png"/><Relationship Id="rId4" Type="http://schemas.openxmlformats.org/officeDocument/2006/relationships/image" Target="../media/image15.png"/><Relationship Id="rId9" Type="http://schemas.openxmlformats.org/officeDocument/2006/relationships/image" Target="../media/image364.png"/><Relationship Id="rId14" Type="http://schemas.openxmlformats.org/officeDocument/2006/relationships/image" Target="../media/image275.png"/><Relationship Id="rId22" Type="http://schemas.openxmlformats.org/officeDocument/2006/relationships/image" Target="../media/image369.png"/><Relationship Id="rId27" Type="http://schemas.openxmlformats.org/officeDocument/2006/relationships/image" Target="../media/image372.png"/><Relationship Id="rId30" Type="http://schemas.openxmlformats.org/officeDocument/2006/relationships/image" Target="../media/image291.png"/><Relationship Id="rId35" Type="http://schemas.openxmlformats.org/officeDocument/2006/relationships/image" Target="../media/image378.png"/><Relationship Id="rId43" Type="http://schemas.openxmlformats.org/officeDocument/2006/relationships/image" Target="../media/image382.png"/><Relationship Id="rId48" Type="http://schemas.openxmlformats.org/officeDocument/2006/relationships/image" Target="../media/image383.png"/><Relationship Id="rId8" Type="http://schemas.openxmlformats.org/officeDocument/2006/relationships/image" Target="../media/image363.png"/><Relationship Id="rId51" Type="http://schemas.openxmlformats.org/officeDocument/2006/relationships/image" Target="../media/image386.png"/><Relationship Id="rId3" Type="http://schemas.openxmlformats.org/officeDocument/2006/relationships/image" Target="../media/image53.png"/><Relationship Id="rId12" Type="http://schemas.openxmlformats.org/officeDocument/2006/relationships/image" Target="../media/image273.png"/><Relationship Id="rId17" Type="http://schemas.openxmlformats.org/officeDocument/2006/relationships/image" Target="../media/image316.png"/><Relationship Id="rId25" Type="http://schemas.openxmlformats.org/officeDocument/2006/relationships/image" Target="../media/image313.png"/><Relationship Id="rId33" Type="http://schemas.openxmlformats.org/officeDocument/2006/relationships/image" Target="../media/image376.png"/><Relationship Id="rId38" Type="http://schemas.openxmlformats.org/officeDocument/2006/relationships/image" Target="../media/image293.png"/><Relationship Id="rId46" Type="http://schemas.openxmlformats.org/officeDocument/2006/relationships/image" Target="../media/image309.png"/><Relationship Id="rId20" Type="http://schemas.openxmlformats.org/officeDocument/2006/relationships/image" Target="../media/image287.png"/><Relationship Id="rId41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53.png"/><Relationship Id="rId7" Type="http://schemas.openxmlformats.org/officeDocument/2006/relationships/image" Target="../media/image92.png"/><Relationship Id="rId12" Type="http://schemas.openxmlformats.org/officeDocument/2006/relationships/image" Target="../media/image32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85.png"/><Relationship Id="rId5" Type="http://schemas.openxmlformats.org/officeDocument/2006/relationships/image" Target="../media/image90.png"/><Relationship Id="rId10" Type="http://schemas.openxmlformats.org/officeDocument/2006/relationships/image" Target="../media/image389.jpg"/><Relationship Id="rId4" Type="http://schemas.openxmlformats.org/officeDocument/2006/relationships/image" Target="../media/image15.png"/><Relationship Id="rId9" Type="http://schemas.openxmlformats.org/officeDocument/2006/relationships/image" Target="../media/image364.png"/></Relationships>
</file>

<file path=ppt/slides/_rels/slide22.xml.rels><?xml version="1.0" encoding="UTF-8" standalone="yes" ?><Relationships xmlns="http://schemas.openxmlformats.org/package/2006/relationships"><Relationship Id="rId8" Target="../media/image391.png" Type="http://schemas.openxmlformats.org/officeDocument/2006/relationships/image"/><Relationship Id="rId3" Target="../media/image390.png" Type="http://schemas.openxmlformats.org/officeDocument/2006/relationships/image"/><Relationship Id="rId7" Target="../media/image95.png" Type="http://schemas.openxmlformats.org/officeDocument/2006/relationships/image"/><Relationship Id="rId2" Target="../media/image61.jpe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67.png" Type="http://schemas.openxmlformats.org/officeDocument/2006/relationships/image"/><Relationship Id="rId5" Target="../media/image66.png" Type="http://schemas.openxmlformats.org/officeDocument/2006/relationships/image"/><Relationship Id="rId4" Target="../media/image65.png" Type="http://schemas.openxmlformats.org/officeDocument/2006/relationships/image"/><Relationship Id="rId9" Target="../media/image392.png" Type="http://schemas.openxmlformats.org/officeDocument/2006/relationships/image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.xml.rels><?xml version="1.0" encoding="UTF-8" standalone="yes" ?><Relationships xmlns="http://schemas.openxmlformats.org/package/2006/relationships"><Relationship Id="rId8" Target="../media/image67.png" Type="http://schemas.openxmlformats.org/officeDocument/2006/relationships/image"/><Relationship Id="rId13" Target="../media/image72.png" Type="http://schemas.openxmlformats.org/officeDocument/2006/relationships/image"/><Relationship Id="rId18" Target="../media/image77.png" Type="http://schemas.openxmlformats.org/officeDocument/2006/relationships/image"/><Relationship Id="rId3" Target="../media/image62.png" Type="http://schemas.openxmlformats.org/officeDocument/2006/relationships/image"/><Relationship Id="rId21" Target="../media/image80.png" Type="http://schemas.openxmlformats.org/officeDocument/2006/relationships/image"/><Relationship Id="rId7" Target="../media/image66.png" Type="http://schemas.openxmlformats.org/officeDocument/2006/relationships/image"/><Relationship Id="rId12" Target="../media/image71.png" Type="http://schemas.openxmlformats.org/officeDocument/2006/relationships/image"/><Relationship Id="rId17" Target="../media/image76.png" Type="http://schemas.openxmlformats.org/officeDocument/2006/relationships/image"/><Relationship Id="rId2" Target="../media/image61.jpeg" Type="http://schemas.openxmlformats.org/officeDocument/2006/relationships/image"/><Relationship Id="rId16" Target="../media/image75.png" Type="http://schemas.openxmlformats.org/officeDocument/2006/relationships/image"/><Relationship Id="rId20" Target="../media/image79.pn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65.png" Type="http://schemas.openxmlformats.org/officeDocument/2006/relationships/image"/><Relationship Id="rId11" Target="../media/image70.png" Type="http://schemas.openxmlformats.org/officeDocument/2006/relationships/image"/><Relationship Id="rId5" Target="../media/image64.png" Type="http://schemas.openxmlformats.org/officeDocument/2006/relationships/image"/><Relationship Id="rId15" Target="../media/image74.png" Type="http://schemas.openxmlformats.org/officeDocument/2006/relationships/image"/><Relationship Id="rId23" Target="../media/image82.png" Type="http://schemas.openxmlformats.org/officeDocument/2006/relationships/image"/><Relationship Id="rId10" Target="../media/image69.png" Type="http://schemas.openxmlformats.org/officeDocument/2006/relationships/image"/><Relationship Id="rId19" Target="../media/image78.png" Type="http://schemas.openxmlformats.org/officeDocument/2006/relationships/image"/><Relationship Id="rId4" Target="../media/image63.png" Type="http://schemas.openxmlformats.org/officeDocument/2006/relationships/image"/><Relationship Id="rId9" Target="../media/image68.png" Type="http://schemas.openxmlformats.org/officeDocument/2006/relationships/image"/><Relationship Id="rId14" Target="../media/image73.png" Type="http://schemas.openxmlformats.org/officeDocument/2006/relationships/image"/><Relationship Id="rId22" Target="../media/image81.pn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.xml.rels><?xml version="1.0" encoding="UTF-8" standalone="yes" ?><Relationships xmlns="http://schemas.openxmlformats.org/package/2006/relationships"><Relationship Id="rId8" Target="../media/image92.png" Type="http://schemas.openxmlformats.org/officeDocument/2006/relationships/image"/><Relationship Id="rId3" Target="../media/image88.png" Type="http://schemas.openxmlformats.org/officeDocument/2006/relationships/image"/><Relationship Id="rId7" Target="../media/image91.png" Type="http://schemas.openxmlformats.org/officeDocument/2006/relationships/image"/><Relationship Id="rId12" Target="../media/image96.png" Type="http://schemas.openxmlformats.org/officeDocument/2006/relationships/image"/><Relationship Id="rId2" Target="../media/image87.pn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90.png" Type="http://schemas.openxmlformats.org/officeDocument/2006/relationships/image"/><Relationship Id="rId11" Target="../media/image95.png" Type="http://schemas.openxmlformats.org/officeDocument/2006/relationships/image"/><Relationship Id="rId5" Target="../media/image15.png" Type="http://schemas.openxmlformats.org/officeDocument/2006/relationships/image"/><Relationship Id="rId10" Target="../media/image94.jpeg" Type="http://schemas.openxmlformats.org/officeDocument/2006/relationships/image"/><Relationship Id="rId4" Target="../media/image89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7.xml.rels><?xml version="1.0" encoding="UTF-8" standalone="yes" ?><Relationships xmlns="http://schemas.openxmlformats.org/package/2006/relationships"><Relationship Id="rId8" Target="../media/image101.png" Type="http://schemas.openxmlformats.org/officeDocument/2006/relationships/image"/><Relationship Id="rId3" Target="../media/image83.png" Type="http://schemas.openxmlformats.org/officeDocument/2006/relationships/image"/><Relationship Id="rId7" Target="../media/image100.png" Type="http://schemas.openxmlformats.org/officeDocument/2006/relationships/image"/><Relationship Id="rId2" Target="../media/image97.pn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99.jpeg" Type="http://schemas.openxmlformats.org/officeDocument/2006/relationships/image"/><Relationship Id="rId5" Target="../media/image84.png" Type="http://schemas.openxmlformats.org/officeDocument/2006/relationships/image"/><Relationship Id="rId10" Target="../media/image103.png" Type="http://schemas.openxmlformats.org/officeDocument/2006/relationships/image"/><Relationship Id="rId4" Target="../media/image98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8" Target="../media/image90.png" Type="http://schemas.openxmlformats.org/officeDocument/2006/relationships/image"/><Relationship Id="rId13" Target="../media/image109.png" Type="http://schemas.openxmlformats.org/officeDocument/2006/relationships/image"/><Relationship Id="rId18" Target="../media/image113.png" Type="http://schemas.openxmlformats.org/officeDocument/2006/relationships/image"/><Relationship Id="rId3" Target="../media/image104.png" Type="http://schemas.openxmlformats.org/officeDocument/2006/relationships/image"/><Relationship Id="rId21" Target="../media/image116.png" Type="http://schemas.openxmlformats.org/officeDocument/2006/relationships/image"/><Relationship Id="rId7" Target="../media/image67.png" Type="http://schemas.openxmlformats.org/officeDocument/2006/relationships/image"/><Relationship Id="rId12" Target="../media/image108.png" Type="http://schemas.openxmlformats.org/officeDocument/2006/relationships/image"/><Relationship Id="rId17" Target="../media/image112.png" Type="http://schemas.openxmlformats.org/officeDocument/2006/relationships/image"/><Relationship Id="rId2" Target="../media/image61.jpeg" Type="http://schemas.openxmlformats.org/officeDocument/2006/relationships/image"/><Relationship Id="rId16" Target="../media/image111.png" Type="http://schemas.openxmlformats.org/officeDocument/2006/relationships/image"/><Relationship Id="rId20" Target="../media/image115.pn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66.png" Type="http://schemas.openxmlformats.org/officeDocument/2006/relationships/image"/><Relationship Id="rId11" Target="../media/image107.png" Type="http://schemas.openxmlformats.org/officeDocument/2006/relationships/image"/><Relationship Id="rId24" Target="../media/image119.png" Type="http://schemas.openxmlformats.org/officeDocument/2006/relationships/image"/><Relationship Id="rId5" Target="../media/image65.png" Type="http://schemas.openxmlformats.org/officeDocument/2006/relationships/image"/><Relationship Id="rId15" Target="../media/image95.png" Type="http://schemas.openxmlformats.org/officeDocument/2006/relationships/image"/><Relationship Id="rId23" Target="../media/image118.png" Type="http://schemas.openxmlformats.org/officeDocument/2006/relationships/image"/><Relationship Id="rId10" Target="../media/image106.png" Type="http://schemas.openxmlformats.org/officeDocument/2006/relationships/image"/><Relationship Id="rId19" Target="../media/image114.png" Type="http://schemas.openxmlformats.org/officeDocument/2006/relationships/image"/><Relationship Id="rId4" Target="../media/image105.png" Type="http://schemas.openxmlformats.org/officeDocument/2006/relationships/image"/><Relationship Id="rId9" Target="../media/image91.png" Type="http://schemas.openxmlformats.org/officeDocument/2006/relationships/image"/><Relationship Id="rId14" Target="../media/image110.png" Type="http://schemas.openxmlformats.org/officeDocument/2006/relationships/image"/><Relationship Id="rId22" Target="../media/image117.png" Type="http://schemas.openxmlformats.org/officeDocument/2006/relationships/image"/></Relationships>
</file>

<file path=ppt/slides/_rels/slide9.xml.rels><?xml version="1.0" encoding="UTF-8" standalone="yes" ?><Relationships xmlns="http://schemas.openxmlformats.org/package/2006/relationships"><Relationship Id="rId13" Target="../media/image130.png" Type="http://schemas.openxmlformats.org/officeDocument/2006/relationships/image"/><Relationship Id="rId18" Target="../media/image134.png" Type="http://schemas.openxmlformats.org/officeDocument/2006/relationships/image"/><Relationship Id="rId26" Target="../media/image142.png" Type="http://schemas.openxmlformats.org/officeDocument/2006/relationships/image"/><Relationship Id="rId39" Target="../media/image155.png" Type="http://schemas.openxmlformats.org/officeDocument/2006/relationships/image"/><Relationship Id="rId21" Target="../media/image137.png" Type="http://schemas.openxmlformats.org/officeDocument/2006/relationships/image"/><Relationship Id="rId34" Target="../media/image150.png" Type="http://schemas.openxmlformats.org/officeDocument/2006/relationships/image"/><Relationship Id="rId42" Target="../media/image158.png" Type="http://schemas.openxmlformats.org/officeDocument/2006/relationships/image"/><Relationship Id="rId47" Target="../media/image163.png" Type="http://schemas.openxmlformats.org/officeDocument/2006/relationships/image"/><Relationship Id="rId50" Target="../media/image166.png" Type="http://schemas.openxmlformats.org/officeDocument/2006/relationships/image"/><Relationship Id="rId55" Target="../media/image171.png" Type="http://schemas.openxmlformats.org/officeDocument/2006/relationships/image"/><Relationship Id="rId7" Target="../media/image124.png" Type="http://schemas.openxmlformats.org/officeDocument/2006/relationships/image"/><Relationship Id="rId2" Target="../media/image87.png" Type="http://schemas.openxmlformats.org/officeDocument/2006/relationships/image"/><Relationship Id="rId16" Target="../media/image133.png" Type="http://schemas.openxmlformats.org/officeDocument/2006/relationships/image"/><Relationship Id="rId29" Target="../media/image145.png" Type="http://schemas.openxmlformats.org/officeDocument/2006/relationships/image"/><Relationship Id="rId11" Target="../media/image128.png" Type="http://schemas.openxmlformats.org/officeDocument/2006/relationships/image"/><Relationship Id="rId24" Target="../media/image140.png" Type="http://schemas.openxmlformats.org/officeDocument/2006/relationships/image"/><Relationship Id="rId32" Target="../media/image148.png" Type="http://schemas.openxmlformats.org/officeDocument/2006/relationships/image"/><Relationship Id="rId37" Target="../media/image153.png" Type="http://schemas.openxmlformats.org/officeDocument/2006/relationships/image"/><Relationship Id="rId40" Target="../media/image156.png" Type="http://schemas.openxmlformats.org/officeDocument/2006/relationships/image"/><Relationship Id="rId45" Target="../media/image161.png" Type="http://schemas.openxmlformats.org/officeDocument/2006/relationships/image"/><Relationship Id="rId53" Target="../media/image169.png" Type="http://schemas.openxmlformats.org/officeDocument/2006/relationships/image"/><Relationship Id="rId5" Target="../media/image122.png" Type="http://schemas.openxmlformats.org/officeDocument/2006/relationships/image"/><Relationship Id="rId19" Target="../media/image135.png" Type="http://schemas.openxmlformats.org/officeDocument/2006/relationships/image"/><Relationship Id="rId4" Target="../media/image121.png" Type="http://schemas.openxmlformats.org/officeDocument/2006/relationships/image"/><Relationship Id="rId9" Target="../media/image126.png" Type="http://schemas.openxmlformats.org/officeDocument/2006/relationships/image"/><Relationship Id="rId14" Target="../media/image131.jpeg" Type="http://schemas.openxmlformats.org/officeDocument/2006/relationships/image"/><Relationship Id="rId22" Target="../media/image138.png" Type="http://schemas.openxmlformats.org/officeDocument/2006/relationships/image"/><Relationship Id="rId27" Target="../media/image143.png" Type="http://schemas.openxmlformats.org/officeDocument/2006/relationships/image"/><Relationship Id="rId30" Target="../media/image146.png" Type="http://schemas.openxmlformats.org/officeDocument/2006/relationships/image"/><Relationship Id="rId35" Target="../media/image151.png" Type="http://schemas.openxmlformats.org/officeDocument/2006/relationships/image"/><Relationship Id="rId43" Target="../media/image159.png" Type="http://schemas.openxmlformats.org/officeDocument/2006/relationships/image"/><Relationship Id="rId48" Target="../media/image164.png" Type="http://schemas.openxmlformats.org/officeDocument/2006/relationships/image"/><Relationship Id="rId56" Target="../media/image172.png" Type="http://schemas.openxmlformats.org/officeDocument/2006/relationships/image"/><Relationship Id="rId8" Target="../media/image125.png" Type="http://schemas.openxmlformats.org/officeDocument/2006/relationships/image"/><Relationship Id="rId51" Target="../media/image167.png" Type="http://schemas.openxmlformats.org/officeDocument/2006/relationships/image"/><Relationship Id="rId3" Target="../media/image120.png" Type="http://schemas.openxmlformats.org/officeDocument/2006/relationships/image"/><Relationship Id="rId12" Target="../media/image129.png" Type="http://schemas.openxmlformats.org/officeDocument/2006/relationships/image"/><Relationship Id="rId17" Target="../media/image95.png" Type="http://schemas.openxmlformats.org/officeDocument/2006/relationships/image"/><Relationship Id="rId25" Target="../media/image141.png" Type="http://schemas.openxmlformats.org/officeDocument/2006/relationships/image"/><Relationship Id="rId33" Target="../media/image149.png" Type="http://schemas.openxmlformats.org/officeDocument/2006/relationships/image"/><Relationship Id="rId38" Target="../media/image154.png" Type="http://schemas.openxmlformats.org/officeDocument/2006/relationships/image"/><Relationship Id="rId46" Target="../media/image162.png" Type="http://schemas.openxmlformats.org/officeDocument/2006/relationships/image"/><Relationship Id="rId20" Target="../media/image136.png" Type="http://schemas.openxmlformats.org/officeDocument/2006/relationships/image"/><Relationship Id="rId41" Target="../media/image157.png" Type="http://schemas.openxmlformats.org/officeDocument/2006/relationships/image"/><Relationship Id="rId54" Target="../media/image170.pn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123.png" Type="http://schemas.openxmlformats.org/officeDocument/2006/relationships/image"/><Relationship Id="rId15" Target="../media/image132.png" Type="http://schemas.openxmlformats.org/officeDocument/2006/relationships/image"/><Relationship Id="rId23" Target="../media/image139.png" Type="http://schemas.openxmlformats.org/officeDocument/2006/relationships/image"/><Relationship Id="rId28" Target="../media/image144.png" Type="http://schemas.openxmlformats.org/officeDocument/2006/relationships/image"/><Relationship Id="rId36" Target="../media/image152.png" Type="http://schemas.openxmlformats.org/officeDocument/2006/relationships/image"/><Relationship Id="rId49" Target="../media/image165.png" Type="http://schemas.openxmlformats.org/officeDocument/2006/relationships/image"/><Relationship Id="rId57" Target="../media/image173.png" Type="http://schemas.openxmlformats.org/officeDocument/2006/relationships/image"/><Relationship Id="rId10" Target="../media/image127.png" Type="http://schemas.openxmlformats.org/officeDocument/2006/relationships/image"/><Relationship Id="rId31" Target="../media/image147.png" Type="http://schemas.openxmlformats.org/officeDocument/2006/relationships/image"/><Relationship Id="rId44" Target="../media/image160.png" Type="http://schemas.openxmlformats.org/officeDocument/2006/relationships/image"/><Relationship Id="rId52" Target="../media/image168.pn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5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325717" cy="10310811"/>
            <a:chOff x="-37171" y="0"/>
            <a:chExt cx="18325717" cy="1031081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9258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171" y="8205788"/>
              <a:ext cx="9363075" cy="21050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95479" y="7417592"/>
              <a:ext cx="94470" cy="1185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5104" y="7468145"/>
              <a:ext cx="65830" cy="718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184281" y="6504673"/>
              <a:ext cx="1104265" cy="1982470"/>
            </a:xfrm>
            <a:custGeom>
              <a:avLst/>
              <a:gdLst/>
              <a:ahLst/>
              <a:cxnLst/>
              <a:rect l="l" t="t" r="r" b="b"/>
              <a:pathLst>
                <a:path w="1104265" h="1982470">
                  <a:moveTo>
                    <a:pt x="37706" y="1210424"/>
                  </a:moveTo>
                  <a:lnTo>
                    <a:pt x="34086" y="1203198"/>
                  </a:lnTo>
                  <a:lnTo>
                    <a:pt x="25285" y="1201127"/>
                  </a:lnTo>
                  <a:lnTo>
                    <a:pt x="17475" y="1201140"/>
                  </a:lnTo>
                  <a:lnTo>
                    <a:pt x="10261" y="1204633"/>
                  </a:lnTo>
                  <a:lnTo>
                    <a:pt x="4394" y="1211021"/>
                  </a:lnTo>
                  <a:lnTo>
                    <a:pt x="533" y="1219733"/>
                  </a:lnTo>
                  <a:lnTo>
                    <a:pt x="0" y="1227353"/>
                  </a:lnTo>
                  <a:lnTo>
                    <a:pt x="2120" y="1234490"/>
                  </a:lnTo>
                  <a:lnTo>
                    <a:pt x="6324" y="1240028"/>
                  </a:lnTo>
                  <a:lnTo>
                    <a:pt x="12039" y="1242834"/>
                  </a:lnTo>
                  <a:lnTo>
                    <a:pt x="21310" y="1242021"/>
                  </a:lnTo>
                  <a:lnTo>
                    <a:pt x="29527" y="1236967"/>
                  </a:lnTo>
                  <a:lnTo>
                    <a:pt x="35420" y="1228686"/>
                  </a:lnTo>
                  <a:lnTo>
                    <a:pt x="37706" y="1218196"/>
                  </a:lnTo>
                  <a:lnTo>
                    <a:pt x="37706" y="1210424"/>
                  </a:lnTo>
                  <a:close/>
                </a:path>
                <a:path w="1104265" h="1982470">
                  <a:moveTo>
                    <a:pt x="39357" y="575945"/>
                  </a:moveTo>
                  <a:lnTo>
                    <a:pt x="38684" y="568248"/>
                  </a:lnTo>
                  <a:lnTo>
                    <a:pt x="37122" y="564311"/>
                  </a:lnTo>
                  <a:lnTo>
                    <a:pt x="30302" y="559816"/>
                  </a:lnTo>
                  <a:lnTo>
                    <a:pt x="26111" y="559930"/>
                  </a:lnTo>
                  <a:lnTo>
                    <a:pt x="17741" y="562470"/>
                  </a:lnTo>
                  <a:lnTo>
                    <a:pt x="11099" y="568261"/>
                  </a:lnTo>
                  <a:lnTo>
                    <a:pt x="7264" y="575805"/>
                  </a:lnTo>
                  <a:lnTo>
                    <a:pt x="7264" y="583590"/>
                  </a:lnTo>
                  <a:lnTo>
                    <a:pt x="9080" y="589394"/>
                  </a:lnTo>
                  <a:lnTo>
                    <a:pt x="14516" y="591578"/>
                  </a:lnTo>
                  <a:lnTo>
                    <a:pt x="20510" y="591578"/>
                  </a:lnTo>
                  <a:lnTo>
                    <a:pt x="29273" y="588632"/>
                  </a:lnTo>
                  <a:lnTo>
                    <a:pt x="35890" y="583082"/>
                  </a:lnTo>
                  <a:lnTo>
                    <a:pt x="39357" y="575945"/>
                  </a:lnTo>
                  <a:close/>
                </a:path>
                <a:path w="1104265" h="1982470">
                  <a:moveTo>
                    <a:pt x="264769" y="370039"/>
                  </a:moveTo>
                  <a:lnTo>
                    <a:pt x="263893" y="362331"/>
                  </a:lnTo>
                  <a:lnTo>
                    <a:pt x="260616" y="356400"/>
                  </a:lnTo>
                  <a:lnTo>
                    <a:pt x="255104" y="352450"/>
                  </a:lnTo>
                  <a:lnTo>
                    <a:pt x="247662" y="350659"/>
                  </a:lnTo>
                  <a:lnTo>
                    <a:pt x="238442" y="349999"/>
                  </a:lnTo>
                  <a:lnTo>
                    <a:pt x="233667" y="356793"/>
                  </a:lnTo>
                  <a:lnTo>
                    <a:pt x="233019" y="365112"/>
                  </a:lnTo>
                  <a:lnTo>
                    <a:pt x="233794" y="372770"/>
                  </a:lnTo>
                  <a:lnTo>
                    <a:pt x="237147" y="378485"/>
                  </a:lnTo>
                  <a:lnTo>
                    <a:pt x="242608" y="382498"/>
                  </a:lnTo>
                  <a:lnTo>
                    <a:pt x="249720" y="385038"/>
                  </a:lnTo>
                  <a:lnTo>
                    <a:pt x="258673" y="383730"/>
                  </a:lnTo>
                  <a:lnTo>
                    <a:pt x="264274" y="378358"/>
                  </a:lnTo>
                  <a:lnTo>
                    <a:pt x="264769" y="370039"/>
                  </a:lnTo>
                  <a:close/>
                </a:path>
                <a:path w="1104265" h="1982470">
                  <a:moveTo>
                    <a:pt x="308076" y="1704860"/>
                  </a:moveTo>
                  <a:lnTo>
                    <a:pt x="307301" y="1702346"/>
                  </a:lnTo>
                  <a:lnTo>
                    <a:pt x="307200" y="1699615"/>
                  </a:lnTo>
                  <a:lnTo>
                    <a:pt x="302920" y="1697634"/>
                  </a:lnTo>
                  <a:lnTo>
                    <a:pt x="297865" y="1695119"/>
                  </a:lnTo>
                  <a:lnTo>
                    <a:pt x="295897" y="1696440"/>
                  </a:lnTo>
                  <a:lnTo>
                    <a:pt x="258432" y="1724469"/>
                  </a:lnTo>
                  <a:lnTo>
                    <a:pt x="250202" y="1738757"/>
                  </a:lnTo>
                  <a:lnTo>
                    <a:pt x="250774" y="1745322"/>
                  </a:lnTo>
                  <a:lnTo>
                    <a:pt x="254558" y="1749437"/>
                  </a:lnTo>
                  <a:lnTo>
                    <a:pt x="262864" y="1753057"/>
                  </a:lnTo>
                  <a:lnTo>
                    <a:pt x="269786" y="1749882"/>
                  </a:lnTo>
                  <a:lnTo>
                    <a:pt x="275869" y="1744840"/>
                  </a:lnTo>
                  <a:lnTo>
                    <a:pt x="285724" y="1736140"/>
                  </a:lnTo>
                  <a:lnTo>
                    <a:pt x="294779" y="1726869"/>
                  </a:lnTo>
                  <a:lnTo>
                    <a:pt x="302425" y="1716582"/>
                  </a:lnTo>
                  <a:lnTo>
                    <a:pt x="308076" y="1704860"/>
                  </a:lnTo>
                  <a:close/>
                </a:path>
                <a:path w="1104265" h="1982470">
                  <a:moveTo>
                    <a:pt x="368414" y="695718"/>
                  </a:moveTo>
                  <a:lnTo>
                    <a:pt x="367753" y="687514"/>
                  </a:lnTo>
                  <a:lnTo>
                    <a:pt x="362712" y="679742"/>
                  </a:lnTo>
                  <a:lnTo>
                    <a:pt x="354152" y="679627"/>
                  </a:lnTo>
                  <a:lnTo>
                    <a:pt x="342061" y="681723"/>
                  </a:lnTo>
                  <a:lnTo>
                    <a:pt x="332587" y="687654"/>
                  </a:lnTo>
                  <a:lnTo>
                    <a:pt x="325132" y="696315"/>
                  </a:lnTo>
                  <a:lnTo>
                    <a:pt x="319151" y="706678"/>
                  </a:lnTo>
                  <a:lnTo>
                    <a:pt x="317512" y="709955"/>
                  </a:lnTo>
                  <a:lnTo>
                    <a:pt x="317944" y="714235"/>
                  </a:lnTo>
                  <a:lnTo>
                    <a:pt x="317512" y="718070"/>
                  </a:lnTo>
                  <a:lnTo>
                    <a:pt x="319544" y="726351"/>
                  </a:lnTo>
                  <a:lnTo>
                    <a:pt x="325450" y="733069"/>
                  </a:lnTo>
                  <a:lnTo>
                    <a:pt x="333476" y="736917"/>
                  </a:lnTo>
                  <a:lnTo>
                    <a:pt x="341871" y="736574"/>
                  </a:lnTo>
                  <a:lnTo>
                    <a:pt x="353606" y="730377"/>
                  </a:lnTo>
                  <a:lnTo>
                    <a:pt x="362216" y="721131"/>
                  </a:lnTo>
                  <a:lnTo>
                    <a:pt x="367296" y="709422"/>
                  </a:lnTo>
                  <a:lnTo>
                    <a:pt x="368414" y="695718"/>
                  </a:lnTo>
                  <a:close/>
                </a:path>
                <a:path w="1104265" h="1982470">
                  <a:moveTo>
                    <a:pt x="508965" y="1925637"/>
                  </a:moveTo>
                  <a:lnTo>
                    <a:pt x="507974" y="1919287"/>
                  </a:lnTo>
                  <a:lnTo>
                    <a:pt x="506996" y="1911629"/>
                  </a:lnTo>
                  <a:lnTo>
                    <a:pt x="503047" y="1895741"/>
                  </a:lnTo>
                  <a:lnTo>
                    <a:pt x="497116" y="1890483"/>
                  </a:lnTo>
                  <a:lnTo>
                    <a:pt x="489000" y="1889061"/>
                  </a:lnTo>
                  <a:lnTo>
                    <a:pt x="481545" y="1888782"/>
                  </a:lnTo>
                  <a:lnTo>
                    <a:pt x="474891" y="1890674"/>
                  </a:lnTo>
                  <a:lnTo>
                    <a:pt x="455218" y="1929714"/>
                  </a:lnTo>
                  <a:lnTo>
                    <a:pt x="454660" y="1939988"/>
                  </a:lnTo>
                  <a:lnTo>
                    <a:pt x="456463" y="1951101"/>
                  </a:lnTo>
                  <a:lnTo>
                    <a:pt x="461543" y="1960486"/>
                  </a:lnTo>
                  <a:lnTo>
                    <a:pt x="468884" y="1966963"/>
                  </a:lnTo>
                  <a:lnTo>
                    <a:pt x="477481" y="1969338"/>
                  </a:lnTo>
                  <a:lnTo>
                    <a:pt x="486867" y="1967331"/>
                  </a:lnTo>
                  <a:lnTo>
                    <a:pt x="507974" y="1932978"/>
                  </a:lnTo>
                  <a:lnTo>
                    <a:pt x="508965" y="1925637"/>
                  </a:lnTo>
                  <a:close/>
                </a:path>
                <a:path w="1104265" h="1982470">
                  <a:moveTo>
                    <a:pt x="538264" y="1443901"/>
                  </a:moveTo>
                  <a:lnTo>
                    <a:pt x="536384" y="1434058"/>
                  </a:lnTo>
                  <a:lnTo>
                    <a:pt x="530542" y="1425663"/>
                  </a:lnTo>
                  <a:lnTo>
                    <a:pt x="521919" y="1419910"/>
                  </a:lnTo>
                  <a:lnTo>
                    <a:pt x="511606" y="1417942"/>
                  </a:lnTo>
                  <a:lnTo>
                    <a:pt x="501573" y="1420393"/>
                  </a:lnTo>
                  <a:lnTo>
                    <a:pt x="493331" y="1426375"/>
                  </a:lnTo>
                  <a:lnTo>
                    <a:pt x="487807" y="1434922"/>
                  </a:lnTo>
                  <a:lnTo>
                    <a:pt x="485927" y="1444993"/>
                  </a:lnTo>
                  <a:lnTo>
                    <a:pt x="488340" y="1455305"/>
                  </a:lnTo>
                  <a:lnTo>
                    <a:pt x="494309" y="1464056"/>
                  </a:lnTo>
                  <a:lnTo>
                    <a:pt x="502640" y="1470012"/>
                  </a:lnTo>
                  <a:lnTo>
                    <a:pt x="512152" y="1471942"/>
                  </a:lnTo>
                  <a:lnTo>
                    <a:pt x="521525" y="1469186"/>
                  </a:lnTo>
                  <a:lnTo>
                    <a:pt x="529691" y="1462849"/>
                  </a:lnTo>
                  <a:lnTo>
                    <a:pt x="535622" y="1454048"/>
                  </a:lnTo>
                  <a:lnTo>
                    <a:pt x="538264" y="1443901"/>
                  </a:lnTo>
                  <a:close/>
                </a:path>
                <a:path w="1104265" h="1982470">
                  <a:moveTo>
                    <a:pt x="538365" y="13030"/>
                  </a:moveTo>
                  <a:lnTo>
                    <a:pt x="534898" y="6235"/>
                  </a:lnTo>
                  <a:lnTo>
                    <a:pt x="529590" y="2044"/>
                  </a:lnTo>
                  <a:lnTo>
                    <a:pt x="522973" y="88"/>
                  </a:lnTo>
                  <a:lnTo>
                    <a:pt x="515556" y="0"/>
                  </a:lnTo>
                  <a:lnTo>
                    <a:pt x="507326" y="774"/>
                  </a:lnTo>
                  <a:lnTo>
                    <a:pt x="501510" y="7124"/>
                  </a:lnTo>
                  <a:lnTo>
                    <a:pt x="500634" y="15773"/>
                  </a:lnTo>
                  <a:lnTo>
                    <a:pt x="501967" y="22288"/>
                  </a:lnTo>
                  <a:lnTo>
                    <a:pt x="506526" y="27927"/>
                  </a:lnTo>
                  <a:lnTo>
                    <a:pt x="513092" y="31762"/>
                  </a:lnTo>
                  <a:lnTo>
                    <a:pt x="520484" y="32854"/>
                  </a:lnTo>
                  <a:lnTo>
                    <a:pt x="527939" y="30810"/>
                  </a:lnTo>
                  <a:lnTo>
                    <a:pt x="533958" y="26314"/>
                  </a:lnTo>
                  <a:lnTo>
                    <a:pt x="537705" y="20129"/>
                  </a:lnTo>
                  <a:lnTo>
                    <a:pt x="538365" y="13030"/>
                  </a:lnTo>
                  <a:close/>
                </a:path>
                <a:path w="1104265" h="1982470">
                  <a:moveTo>
                    <a:pt x="573595" y="285165"/>
                  </a:moveTo>
                  <a:lnTo>
                    <a:pt x="572109" y="271932"/>
                  </a:lnTo>
                  <a:lnTo>
                    <a:pt x="565988" y="260642"/>
                  </a:lnTo>
                  <a:lnTo>
                    <a:pt x="556221" y="252463"/>
                  </a:lnTo>
                  <a:lnTo>
                    <a:pt x="543750" y="248589"/>
                  </a:lnTo>
                  <a:lnTo>
                    <a:pt x="532853" y="250101"/>
                  </a:lnTo>
                  <a:lnTo>
                    <a:pt x="523760" y="256006"/>
                  </a:lnTo>
                  <a:lnTo>
                    <a:pt x="517461" y="265582"/>
                  </a:lnTo>
                  <a:lnTo>
                    <a:pt x="514781" y="277939"/>
                  </a:lnTo>
                  <a:lnTo>
                    <a:pt x="515975" y="291185"/>
                  </a:lnTo>
                  <a:lnTo>
                    <a:pt x="520395" y="302145"/>
                  </a:lnTo>
                  <a:lnTo>
                    <a:pt x="527545" y="310070"/>
                  </a:lnTo>
                  <a:lnTo>
                    <a:pt x="536943" y="314185"/>
                  </a:lnTo>
                  <a:lnTo>
                    <a:pt x="549681" y="313563"/>
                  </a:lnTo>
                  <a:lnTo>
                    <a:pt x="561111" y="307644"/>
                  </a:lnTo>
                  <a:lnTo>
                    <a:pt x="569620" y="297738"/>
                  </a:lnTo>
                  <a:lnTo>
                    <a:pt x="573595" y="285165"/>
                  </a:lnTo>
                  <a:close/>
                </a:path>
                <a:path w="1104265" h="1982470">
                  <a:moveTo>
                    <a:pt x="581266" y="423811"/>
                  </a:moveTo>
                  <a:lnTo>
                    <a:pt x="581050" y="417563"/>
                  </a:lnTo>
                  <a:lnTo>
                    <a:pt x="580948" y="411543"/>
                  </a:lnTo>
                  <a:lnTo>
                    <a:pt x="577316" y="406730"/>
                  </a:lnTo>
                  <a:lnTo>
                    <a:pt x="564819" y="407162"/>
                  </a:lnTo>
                  <a:lnTo>
                    <a:pt x="560539" y="411543"/>
                  </a:lnTo>
                  <a:lnTo>
                    <a:pt x="560209" y="417563"/>
                  </a:lnTo>
                  <a:lnTo>
                    <a:pt x="560209" y="424027"/>
                  </a:lnTo>
                  <a:lnTo>
                    <a:pt x="564819" y="427088"/>
                  </a:lnTo>
                  <a:lnTo>
                    <a:pt x="570738" y="428078"/>
                  </a:lnTo>
                  <a:lnTo>
                    <a:pt x="577215" y="427418"/>
                  </a:lnTo>
                  <a:lnTo>
                    <a:pt x="581266" y="423811"/>
                  </a:lnTo>
                  <a:close/>
                </a:path>
                <a:path w="1104265" h="1982470">
                  <a:moveTo>
                    <a:pt x="584238" y="1530858"/>
                  </a:moveTo>
                  <a:lnTo>
                    <a:pt x="580618" y="1519351"/>
                  </a:lnTo>
                  <a:lnTo>
                    <a:pt x="574802" y="1516621"/>
                  </a:lnTo>
                  <a:lnTo>
                    <a:pt x="563499" y="1519351"/>
                  </a:lnTo>
                  <a:lnTo>
                    <a:pt x="559104" y="1525816"/>
                  </a:lnTo>
                  <a:lnTo>
                    <a:pt x="561187" y="1534464"/>
                  </a:lnTo>
                  <a:lnTo>
                    <a:pt x="561632" y="1536763"/>
                  </a:lnTo>
                  <a:lnTo>
                    <a:pt x="567232" y="1537754"/>
                  </a:lnTo>
                  <a:lnTo>
                    <a:pt x="570738" y="1539392"/>
                  </a:lnTo>
                  <a:lnTo>
                    <a:pt x="578307" y="1535887"/>
                  </a:lnTo>
                  <a:lnTo>
                    <a:pt x="584238" y="1530858"/>
                  </a:lnTo>
                  <a:close/>
                </a:path>
                <a:path w="1104265" h="1982470">
                  <a:moveTo>
                    <a:pt x="621207" y="801179"/>
                  </a:moveTo>
                  <a:lnTo>
                    <a:pt x="620064" y="792353"/>
                  </a:lnTo>
                  <a:lnTo>
                    <a:pt x="615835" y="784872"/>
                  </a:lnTo>
                  <a:lnTo>
                    <a:pt x="609295" y="779691"/>
                  </a:lnTo>
                  <a:lnTo>
                    <a:pt x="601243" y="777748"/>
                  </a:lnTo>
                  <a:lnTo>
                    <a:pt x="589267" y="779945"/>
                  </a:lnTo>
                  <a:lnTo>
                    <a:pt x="579793" y="785964"/>
                  </a:lnTo>
                  <a:lnTo>
                    <a:pt x="573684" y="794931"/>
                  </a:lnTo>
                  <a:lnTo>
                    <a:pt x="571830" y="806005"/>
                  </a:lnTo>
                  <a:lnTo>
                    <a:pt x="573989" y="814146"/>
                  </a:lnTo>
                  <a:lnTo>
                    <a:pt x="579234" y="820826"/>
                  </a:lnTo>
                  <a:lnTo>
                    <a:pt x="586587" y="825347"/>
                  </a:lnTo>
                  <a:lnTo>
                    <a:pt x="595210" y="826922"/>
                  </a:lnTo>
                  <a:lnTo>
                    <a:pt x="604989" y="824801"/>
                  </a:lnTo>
                  <a:lnTo>
                    <a:pt x="613016" y="819391"/>
                  </a:lnTo>
                  <a:lnTo>
                    <a:pt x="618642" y="811301"/>
                  </a:lnTo>
                  <a:lnTo>
                    <a:pt x="621207" y="801179"/>
                  </a:lnTo>
                  <a:close/>
                </a:path>
                <a:path w="1104265" h="1982470">
                  <a:moveTo>
                    <a:pt x="780516" y="115100"/>
                  </a:moveTo>
                  <a:lnTo>
                    <a:pt x="779640" y="108750"/>
                  </a:lnTo>
                  <a:lnTo>
                    <a:pt x="777443" y="102831"/>
                  </a:lnTo>
                  <a:lnTo>
                    <a:pt x="772947" y="99771"/>
                  </a:lnTo>
                  <a:lnTo>
                    <a:pt x="760437" y="100647"/>
                  </a:lnTo>
                  <a:lnTo>
                    <a:pt x="756272" y="104584"/>
                  </a:lnTo>
                  <a:lnTo>
                    <a:pt x="755065" y="118491"/>
                  </a:lnTo>
                  <a:lnTo>
                    <a:pt x="764286" y="124510"/>
                  </a:lnTo>
                  <a:lnTo>
                    <a:pt x="771956" y="121564"/>
                  </a:lnTo>
                  <a:lnTo>
                    <a:pt x="777557" y="119481"/>
                  </a:lnTo>
                  <a:lnTo>
                    <a:pt x="780516" y="115100"/>
                  </a:lnTo>
                  <a:close/>
                </a:path>
                <a:path w="1104265" h="1982470">
                  <a:moveTo>
                    <a:pt x="854138" y="1186992"/>
                  </a:moveTo>
                  <a:lnTo>
                    <a:pt x="852055" y="1184148"/>
                  </a:lnTo>
                  <a:lnTo>
                    <a:pt x="850188" y="1179537"/>
                  </a:lnTo>
                  <a:lnTo>
                    <a:pt x="847559" y="1179220"/>
                  </a:lnTo>
                  <a:lnTo>
                    <a:pt x="844931" y="1178775"/>
                  </a:lnTo>
                  <a:lnTo>
                    <a:pt x="839660" y="1181849"/>
                  </a:lnTo>
                  <a:lnTo>
                    <a:pt x="839000" y="1184363"/>
                  </a:lnTo>
                  <a:lnTo>
                    <a:pt x="837349" y="1190713"/>
                  </a:lnTo>
                  <a:lnTo>
                    <a:pt x="840651" y="1195971"/>
                  </a:lnTo>
                  <a:lnTo>
                    <a:pt x="850188" y="1194650"/>
                  </a:lnTo>
                  <a:lnTo>
                    <a:pt x="852055" y="1189723"/>
                  </a:lnTo>
                  <a:lnTo>
                    <a:pt x="854138" y="1186992"/>
                  </a:lnTo>
                  <a:close/>
                </a:path>
                <a:path w="1104265" h="1982470">
                  <a:moveTo>
                    <a:pt x="862152" y="692226"/>
                  </a:moveTo>
                  <a:lnTo>
                    <a:pt x="859485" y="682294"/>
                  </a:lnTo>
                  <a:lnTo>
                    <a:pt x="853567" y="673811"/>
                  </a:lnTo>
                  <a:lnTo>
                    <a:pt x="845375" y="667931"/>
                  </a:lnTo>
                  <a:lnTo>
                    <a:pt x="836041" y="665822"/>
                  </a:lnTo>
                  <a:lnTo>
                    <a:pt x="824458" y="668629"/>
                  </a:lnTo>
                  <a:lnTo>
                    <a:pt x="814895" y="675640"/>
                  </a:lnTo>
                  <a:lnTo>
                    <a:pt x="808824" y="685304"/>
                  </a:lnTo>
                  <a:lnTo>
                    <a:pt x="807732" y="696048"/>
                  </a:lnTo>
                  <a:lnTo>
                    <a:pt x="811364" y="705332"/>
                  </a:lnTo>
                  <a:lnTo>
                    <a:pt x="818134" y="712774"/>
                  </a:lnTo>
                  <a:lnTo>
                    <a:pt x="827036" y="717638"/>
                  </a:lnTo>
                  <a:lnTo>
                    <a:pt x="837031" y="719162"/>
                  </a:lnTo>
                  <a:lnTo>
                    <a:pt x="846874" y="716610"/>
                  </a:lnTo>
                  <a:lnTo>
                    <a:pt x="855014" y="710539"/>
                  </a:lnTo>
                  <a:lnTo>
                    <a:pt x="860450" y="702030"/>
                  </a:lnTo>
                  <a:lnTo>
                    <a:pt x="862152" y="692226"/>
                  </a:lnTo>
                  <a:close/>
                </a:path>
                <a:path w="1104265" h="1982470">
                  <a:moveTo>
                    <a:pt x="905421" y="1596009"/>
                  </a:moveTo>
                  <a:lnTo>
                    <a:pt x="880275" y="1572196"/>
                  </a:lnTo>
                  <a:lnTo>
                    <a:pt x="873125" y="1574660"/>
                  </a:lnTo>
                  <a:lnTo>
                    <a:pt x="862952" y="1582991"/>
                  </a:lnTo>
                  <a:lnTo>
                    <a:pt x="856818" y="1594307"/>
                  </a:lnTo>
                  <a:lnTo>
                    <a:pt x="855179" y="1607070"/>
                  </a:lnTo>
                  <a:lnTo>
                    <a:pt x="858532" y="1619770"/>
                  </a:lnTo>
                  <a:lnTo>
                    <a:pt x="860831" y="1624266"/>
                  </a:lnTo>
                  <a:lnTo>
                    <a:pt x="866863" y="1626895"/>
                  </a:lnTo>
                  <a:lnTo>
                    <a:pt x="870165" y="1629524"/>
                  </a:lnTo>
                  <a:lnTo>
                    <a:pt x="904100" y="1604276"/>
                  </a:lnTo>
                  <a:lnTo>
                    <a:pt x="905421" y="1596009"/>
                  </a:lnTo>
                  <a:close/>
                </a:path>
                <a:path w="1104265" h="1982470">
                  <a:moveTo>
                    <a:pt x="917448" y="526973"/>
                  </a:moveTo>
                  <a:lnTo>
                    <a:pt x="914488" y="522147"/>
                  </a:lnTo>
                  <a:lnTo>
                    <a:pt x="912837" y="516242"/>
                  </a:lnTo>
                  <a:lnTo>
                    <a:pt x="908888" y="513499"/>
                  </a:lnTo>
                  <a:lnTo>
                    <a:pt x="903185" y="509663"/>
                  </a:lnTo>
                  <a:lnTo>
                    <a:pt x="897585" y="514045"/>
                  </a:lnTo>
                  <a:lnTo>
                    <a:pt x="894626" y="518858"/>
                  </a:lnTo>
                  <a:lnTo>
                    <a:pt x="891667" y="523570"/>
                  </a:lnTo>
                  <a:lnTo>
                    <a:pt x="889685" y="529272"/>
                  </a:lnTo>
                  <a:lnTo>
                    <a:pt x="888809" y="537705"/>
                  </a:lnTo>
                  <a:lnTo>
                    <a:pt x="891336" y="542188"/>
                  </a:lnTo>
                  <a:lnTo>
                    <a:pt x="898906" y="547662"/>
                  </a:lnTo>
                  <a:lnTo>
                    <a:pt x="905268" y="546785"/>
                  </a:lnTo>
                  <a:lnTo>
                    <a:pt x="912622" y="538353"/>
                  </a:lnTo>
                  <a:lnTo>
                    <a:pt x="914488" y="532777"/>
                  </a:lnTo>
                  <a:lnTo>
                    <a:pt x="917448" y="526973"/>
                  </a:lnTo>
                  <a:close/>
                </a:path>
                <a:path w="1104265" h="1982470">
                  <a:moveTo>
                    <a:pt x="968248" y="1926844"/>
                  </a:moveTo>
                  <a:lnTo>
                    <a:pt x="961428" y="1915007"/>
                  </a:lnTo>
                  <a:lnTo>
                    <a:pt x="950556" y="1908530"/>
                  </a:lnTo>
                  <a:lnTo>
                    <a:pt x="937920" y="1908086"/>
                  </a:lnTo>
                  <a:lnTo>
                    <a:pt x="925791" y="1914359"/>
                  </a:lnTo>
                  <a:lnTo>
                    <a:pt x="915428" y="1925510"/>
                  </a:lnTo>
                  <a:lnTo>
                    <a:pt x="908469" y="1937893"/>
                  </a:lnTo>
                  <a:lnTo>
                    <a:pt x="905319" y="1951647"/>
                  </a:lnTo>
                  <a:lnTo>
                    <a:pt x="906373" y="1966925"/>
                  </a:lnTo>
                  <a:lnTo>
                    <a:pt x="908011" y="1975358"/>
                  </a:lnTo>
                  <a:lnTo>
                    <a:pt x="914158" y="1980171"/>
                  </a:lnTo>
                  <a:lnTo>
                    <a:pt x="922274" y="1982368"/>
                  </a:lnTo>
                  <a:lnTo>
                    <a:pt x="942162" y="1978063"/>
                  </a:lnTo>
                  <a:lnTo>
                    <a:pt x="958392" y="1965032"/>
                  </a:lnTo>
                  <a:lnTo>
                    <a:pt x="968057" y="1946795"/>
                  </a:lnTo>
                  <a:lnTo>
                    <a:pt x="968248" y="1926844"/>
                  </a:lnTo>
                  <a:close/>
                </a:path>
                <a:path w="1104265" h="1982470">
                  <a:moveTo>
                    <a:pt x="1064247" y="284187"/>
                  </a:moveTo>
                  <a:lnTo>
                    <a:pt x="1063155" y="273278"/>
                  </a:lnTo>
                  <a:lnTo>
                    <a:pt x="1058862" y="263906"/>
                  </a:lnTo>
                  <a:lnTo>
                    <a:pt x="1052080" y="257060"/>
                  </a:lnTo>
                  <a:lnTo>
                    <a:pt x="1043520" y="253733"/>
                  </a:lnTo>
                  <a:lnTo>
                    <a:pt x="1031074" y="254838"/>
                  </a:lnTo>
                  <a:lnTo>
                    <a:pt x="1020000" y="260870"/>
                  </a:lnTo>
                  <a:lnTo>
                    <a:pt x="1011555" y="270789"/>
                  </a:lnTo>
                  <a:lnTo>
                    <a:pt x="1007084" y="283527"/>
                  </a:lnTo>
                  <a:lnTo>
                    <a:pt x="1007808" y="295605"/>
                  </a:lnTo>
                  <a:lnTo>
                    <a:pt x="1012723" y="306209"/>
                  </a:lnTo>
                  <a:lnTo>
                    <a:pt x="1020838" y="313880"/>
                  </a:lnTo>
                  <a:lnTo>
                    <a:pt x="1031113" y="317144"/>
                  </a:lnTo>
                  <a:lnTo>
                    <a:pt x="1043482" y="315087"/>
                  </a:lnTo>
                  <a:lnTo>
                    <a:pt x="1053769" y="308267"/>
                  </a:lnTo>
                  <a:lnTo>
                    <a:pt x="1061021" y="297637"/>
                  </a:lnTo>
                  <a:lnTo>
                    <a:pt x="1064247" y="284187"/>
                  </a:lnTo>
                  <a:close/>
                </a:path>
                <a:path w="1104265" h="1982470">
                  <a:moveTo>
                    <a:pt x="1103706" y="100888"/>
                  </a:moveTo>
                  <a:lnTo>
                    <a:pt x="1083818" y="133819"/>
                  </a:lnTo>
                  <a:lnTo>
                    <a:pt x="1083348" y="144233"/>
                  </a:lnTo>
                  <a:lnTo>
                    <a:pt x="1083665" y="152438"/>
                  </a:lnTo>
                  <a:lnTo>
                    <a:pt x="1090142" y="158686"/>
                  </a:lnTo>
                  <a:lnTo>
                    <a:pt x="1098816" y="159664"/>
                  </a:lnTo>
                  <a:lnTo>
                    <a:pt x="1103706" y="159169"/>
                  </a:lnTo>
                  <a:lnTo>
                    <a:pt x="1103706" y="100888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19493" y="6619051"/>
              <a:ext cx="195408" cy="3416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7522" y="6827070"/>
              <a:ext cx="74512" cy="8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9759" y="6566214"/>
              <a:ext cx="76034" cy="779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48382" y="5971738"/>
              <a:ext cx="72041" cy="842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60136" y="6232346"/>
              <a:ext cx="65788" cy="726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26390" y="8323096"/>
              <a:ext cx="65021" cy="650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388246" y="5503087"/>
              <a:ext cx="1899920" cy="4002404"/>
            </a:xfrm>
            <a:custGeom>
              <a:avLst/>
              <a:gdLst/>
              <a:ahLst/>
              <a:cxnLst/>
              <a:rect l="l" t="t" r="r" b="b"/>
              <a:pathLst>
                <a:path w="1899919" h="4002404">
                  <a:moveTo>
                    <a:pt x="14389" y="2145106"/>
                  </a:moveTo>
                  <a:lnTo>
                    <a:pt x="13233" y="2142032"/>
                  </a:lnTo>
                  <a:lnTo>
                    <a:pt x="10109" y="2140826"/>
                  </a:lnTo>
                  <a:lnTo>
                    <a:pt x="5334" y="2138857"/>
                  </a:lnTo>
                  <a:lnTo>
                    <a:pt x="2540" y="2141817"/>
                  </a:lnTo>
                  <a:lnTo>
                    <a:pt x="0" y="2148827"/>
                  </a:lnTo>
                  <a:lnTo>
                    <a:pt x="1066" y="2151672"/>
                  </a:lnTo>
                  <a:lnTo>
                    <a:pt x="4191" y="2153424"/>
                  </a:lnTo>
                  <a:lnTo>
                    <a:pt x="8788" y="2154732"/>
                  </a:lnTo>
                  <a:lnTo>
                    <a:pt x="11671" y="2152218"/>
                  </a:lnTo>
                  <a:lnTo>
                    <a:pt x="13233" y="2148052"/>
                  </a:lnTo>
                  <a:lnTo>
                    <a:pt x="14389" y="2145106"/>
                  </a:lnTo>
                  <a:close/>
                </a:path>
                <a:path w="1899919" h="4002404">
                  <a:moveTo>
                    <a:pt x="97536" y="1821053"/>
                  </a:moveTo>
                  <a:lnTo>
                    <a:pt x="77139" y="1778571"/>
                  </a:lnTo>
                  <a:lnTo>
                    <a:pt x="77139" y="1778342"/>
                  </a:lnTo>
                  <a:lnTo>
                    <a:pt x="73355" y="1775942"/>
                  </a:lnTo>
                  <a:lnTo>
                    <a:pt x="66192" y="1778342"/>
                  </a:lnTo>
                  <a:lnTo>
                    <a:pt x="63157" y="1785581"/>
                  </a:lnTo>
                  <a:lnTo>
                    <a:pt x="62407" y="1788426"/>
                  </a:lnTo>
                  <a:lnTo>
                    <a:pt x="61595" y="1790827"/>
                  </a:lnTo>
                  <a:lnTo>
                    <a:pt x="79844" y="1831467"/>
                  </a:lnTo>
                  <a:lnTo>
                    <a:pt x="85940" y="1829816"/>
                  </a:lnTo>
                  <a:lnTo>
                    <a:pt x="92100" y="1828279"/>
                  </a:lnTo>
                  <a:lnTo>
                    <a:pt x="97536" y="1821053"/>
                  </a:lnTo>
                  <a:close/>
                </a:path>
                <a:path w="1899919" h="4002404">
                  <a:moveTo>
                    <a:pt x="149339" y="1552867"/>
                  </a:moveTo>
                  <a:lnTo>
                    <a:pt x="146545" y="1544281"/>
                  </a:lnTo>
                  <a:lnTo>
                    <a:pt x="140144" y="1537017"/>
                  </a:lnTo>
                  <a:lnTo>
                    <a:pt x="131470" y="1532166"/>
                  </a:lnTo>
                  <a:lnTo>
                    <a:pt x="121869" y="1530858"/>
                  </a:lnTo>
                  <a:lnTo>
                    <a:pt x="114211" y="1533398"/>
                  </a:lnTo>
                  <a:lnTo>
                    <a:pt x="107708" y="1539328"/>
                  </a:lnTo>
                  <a:lnTo>
                    <a:pt x="103212" y="1547456"/>
                  </a:lnTo>
                  <a:lnTo>
                    <a:pt x="101561" y="1556702"/>
                  </a:lnTo>
                  <a:lnTo>
                    <a:pt x="103454" y="1564970"/>
                  </a:lnTo>
                  <a:lnTo>
                    <a:pt x="108635" y="1571675"/>
                  </a:lnTo>
                  <a:lnTo>
                    <a:pt x="116332" y="1576197"/>
                  </a:lnTo>
                  <a:lnTo>
                    <a:pt x="125818" y="1577949"/>
                  </a:lnTo>
                  <a:lnTo>
                    <a:pt x="135547" y="1576070"/>
                  </a:lnTo>
                  <a:lnTo>
                    <a:pt x="143167" y="1570786"/>
                  </a:lnTo>
                  <a:lnTo>
                    <a:pt x="147993" y="1562811"/>
                  </a:lnTo>
                  <a:lnTo>
                    <a:pt x="149339" y="1552867"/>
                  </a:lnTo>
                  <a:close/>
                </a:path>
                <a:path w="1899919" h="4002404">
                  <a:moveTo>
                    <a:pt x="233222" y="1809889"/>
                  </a:moveTo>
                  <a:lnTo>
                    <a:pt x="231825" y="1805508"/>
                  </a:lnTo>
                  <a:lnTo>
                    <a:pt x="231254" y="1804085"/>
                  </a:lnTo>
                  <a:lnTo>
                    <a:pt x="228955" y="1802434"/>
                  </a:lnTo>
                  <a:lnTo>
                    <a:pt x="227469" y="1802333"/>
                  </a:lnTo>
                  <a:lnTo>
                    <a:pt x="222770" y="1802218"/>
                  </a:lnTo>
                  <a:lnTo>
                    <a:pt x="220560" y="1805292"/>
                  </a:lnTo>
                  <a:lnTo>
                    <a:pt x="220814" y="1809673"/>
                  </a:lnTo>
                  <a:lnTo>
                    <a:pt x="220980" y="1812950"/>
                  </a:lnTo>
                  <a:lnTo>
                    <a:pt x="223520" y="1814271"/>
                  </a:lnTo>
                  <a:lnTo>
                    <a:pt x="226720" y="1814271"/>
                  </a:lnTo>
                  <a:lnTo>
                    <a:pt x="231000" y="1812734"/>
                  </a:lnTo>
                  <a:lnTo>
                    <a:pt x="233222" y="1809889"/>
                  </a:lnTo>
                  <a:close/>
                </a:path>
                <a:path w="1899919" h="4002404">
                  <a:moveTo>
                    <a:pt x="245808" y="1248321"/>
                  </a:moveTo>
                  <a:lnTo>
                    <a:pt x="243992" y="1243711"/>
                  </a:lnTo>
                  <a:lnTo>
                    <a:pt x="240792" y="1241082"/>
                  </a:lnTo>
                  <a:lnTo>
                    <a:pt x="238404" y="1240764"/>
                  </a:lnTo>
                  <a:lnTo>
                    <a:pt x="230505" y="1241005"/>
                  </a:lnTo>
                  <a:lnTo>
                    <a:pt x="224028" y="1243520"/>
                  </a:lnTo>
                  <a:lnTo>
                    <a:pt x="218884" y="1248308"/>
                  </a:lnTo>
                  <a:lnTo>
                    <a:pt x="214960" y="1255318"/>
                  </a:lnTo>
                  <a:lnTo>
                    <a:pt x="213321" y="1259370"/>
                  </a:lnTo>
                  <a:lnTo>
                    <a:pt x="215874" y="1264196"/>
                  </a:lnTo>
                  <a:lnTo>
                    <a:pt x="219900" y="1264412"/>
                  </a:lnTo>
                  <a:lnTo>
                    <a:pt x="226885" y="1264246"/>
                  </a:lnTo>
                  <a:lnTo>
                    <a:pt x="233286" y="1262697"/>
                  </a:lnTo>
                  <a:lnTo>
                    <a:pt x="238912" y="1259497"/>
                  </a:lnTo>
                  <a:lnTo>
                    <a:pt x="243586" y="1254340"/>
                  </a:lnTo>
                  <a:lnTo>
                    <a:pt x="245148" y="1252042"/>
                  </a:lnTo>
                  <a:lnTo>
                    <a:pt x="245808" y="1248321"/>
                  </a:lnTo>
                  <a:close/>
                </a:path>
                <a:path w="1899919" h="4002404">
                  <a:moveTo>
                    <a:pt x="266623" y="754862"/>
                  </a:moveTo>
                  <a:lnTo>
                    <a:pt x="262178" y="750265"/>
                  </a:lnTo>
                  <a:lnTo>
                    <a:pt x="256997" y="750582"/>
                  </a:lnTo>
                  <a:lnTo>
                    <a:pt x="253784" y="750912"/>
                  </a:lnTo>
                  <a:lnTo>
                    <a:pt x="251472" y="752665"/>
                  </a:lnTo>
                  <a:lnTo>
                    <a:pt x="250659" y="755840"/>
                  </a:lnTo>
                  <a:lnTo>
                    <a:pt x="249428" y="760882"/>
                  </a:lnTo>
                  <a:lnTo>
                    <a:pt x="253047" y="766254"/>
                  </a:lnTo>
                  <a:lnTo>
                    <a:pt x="257822" y="766902"/>
                  </a:lnTo>
                  <a:lnTo>
                    <a:pt x="262343" y="766572"/>
                  </a:lnTo>
                  <a:lnTo>
                    <a:pt x="265303" y="764273"/>
                  </a:lnTo>
                  <a:lnTo>
                    <a:pt x="265874" y="760006"/>
                  </a:lnTo>
                  <a:lnTo>
                    <a:pt x="266623" y="754862"/>
                  </a:lnTo>
                  <a:close/>
                </a:path>
                <a:path w="1899919" h="4002404">
                  <a:moveTo>
                    <a:pt x="267271" y="3041078"/>
                  </a:moveTo>
                  <a:lnTo>
                    <a:pt x="265442" y="3033801"/>
                  </a:lnTo>
                  <a:lnTo>
                    <a:pt x="261086" y="3028175"/>
                  </a:lnTo>
                  <a:lnTo>
                    <a:pt x="254787" y="3024708"/>
                  </a:lnTo>
                  <a:lnTo>
                    <a:pt x="247116" y="3023933"/>
                  </a:lnTo>
                  <a:lnTo>
                    <a:pt x="239052" y="3026219"/>
                  </a:lnTo>
                  <a:lnTo>
                    <a:pt x="232829" y="3031071"/>
                  </a:lnTo>
                  <a:lnTo>
                    <a:pt x="228955" y="3037903"/>
                  </a:lnTo>
                  <a:lnTo>
                    <a:pt x="227965" y="3046095"/>
                  </a:lnTo>
                  <a:lnTo>
                    <a:pt x="228625" y="3055201"/>
                  </a:lnTo>
                  <a:lnTo>
                    <a:pt x="236766" y="3062097"/>
                  </a:lnTo>
                  <a:lnTo>
                    <a:pt x="246392" y="3061690"/>
                  </a:lnTo>
                  <a:lnTo>
                    <a:pt x="254889" y="3059773"/>
                  </a:lnTo>
                  <a:lnTo>
                    <a:pt x="261607" y="3055302"/>
                  </a:lnTo>
                  <a:lnTo>
                    <a:pt x="265950" y="3048863"/>
                  </a:lnTo>
                  <a:lnTo>
                    <a:pt x="267271" y="3041078"/>
                  </a:lnTo>
                  <a:close/>
                </a:path>
                <a:path w="1899919" h="4002404">
                  <a:moveTo>
                    <a:pt x="295071" y="2250668"/>
                  </a:moveTo>
                  <a:lnTo>
                    <a:pt x="292354" y="2248154"/>
                  </a:lnTo>
                  <a:lnTo>
                    <a:pt x="287909" y="2248370"/>
                  </a:lnTo>
                  <a:lnTo>
                    <a:pt x="284784" y="2248484"/>
                  </a:lnTo>
                  <a:lnTo>
                    <a:pt x="282409" y="2250668"/>
                  </a:lnTo>
                  <a:lnTo>
                    <a:pt x="282575" y="2253843"/>
                  </a:lnTo>
                  <a:lnTo>
                    <a:pt x="282740" y="2258110"/>
                  </a:lnTo>
                  <a:lnTo>
                    <a:pt x="285369" y="2260409"/>
                  </a:lnTo>
                  <a:lnTo>
                    <a:pt x="289725" y="2260739"/>
                  </a:lnTo>
                  <a:lnTo>
                    <a:pt x="292849" y="2260092"/>
                  </a:lnTo>
                  <a:lnTo>
                    <a:pt x="295071" y="2258225"/>
                  </a:lnTo>
                  <a:lnTo>
                    <a:pt x="295071" y="2250668"/>
                  </a:lnTo>
                  <a:close/>
                </a:path>
                <a:path w="1899919" h="4002404">
                  <a:moveTo>
                    <a:pt x="318503" y="1514424"/>
                  </a:moveTo>
                  <a:lnTo>
                    <a:pt x="313156" y="1510042"/>
                  </a:lnTo>
                  <a:lnTo>
                    <a:pt x="308559" y="1511579"/>
                  </a:lnTo>
                  <a:lnTo>
                    <a:pt x="304444" y="1512887"/>
                  </a:lnTo>
                  <a:lnTo>
                    <a:pt x="302717" y="1516176"/>
                  </a:lnTo>
                  <a:lnTo>
                    <a:pt x="302971" y="1520342"/>
                  </a:lnTo>
                  <a:lnTo>
                    <a:pt x="303872" y="1524723"/>
                  </a:lnTo>
                  <a:lnTo>
                    <a:pt x="306501" y="1527352"/>
                  </a:lnTo>
                  <a:lnTo>
                    <a:pt x="310946" y="1526806"/>
                  </a:lnTo>
                  <a:lnTo>
                    <a:pt x="315214" y="1526362"/>
                  </a:lnTo>
                  <a:lnTo>
                    <a:pt x="317842" y="1523733"/>
                  </a:lnTo>
                  <a:lnTo>
                    <a:pt x="318173" y="1519351"/>
                  </a:lnTo>
                  <a:lnTo>
                    <a:pt x="318503" y="1514424"/>
                  </a:lnTo>
                  <a:close/>
                </a:path>
                <a:path w="1899919" h="4002404">
                  <a:moveTo>
                    <a:pt x="382498" y="2627604"/>
                  </a:moveTo>
                  <a:lnTo>
                    <a:pt x="380199" y="2617139"/>
                  </a:lnTo>
                  <a:lnTo>
                    <a:pt x="373291" y="2607741"/>
                  </a:lnTo>
                  <a:lnTo>
                    <a:pt x="363004" y="2600579"/>
                  </a:lnTo>
                  <a:lnTo>
                    <a:pt x="350570" y="2596845"/>
                  </a:lnTo>
                  <a:lnTo>
                    <a:pt x="341045" y="2597086"/>
                  </a:lnTo>
                  <a:lnTo>
                    <a:pt x="311950" y="2625318"/>
                  </a:lnTo>
                  <a:lnTo>
                    <a:pt x="312750" y="2631770"/>
                  </a:lnTo>
                  <a:lnTo>
                    <a:pt x="349592" y="2653563"/>
                  </a:lnTo>
                  <a:lnTo>
                    <a:pt x="351561" y="2653334"/>
                  </a:lnTo>
                  <a:lnTo>
                    <a:pt x="382498" y="2627604"/>
                  </a:lnTo>
                  <a:close/>
                </a:path>
                <a:path w="1899919" h="4002404">
                  <a:moveTo>
                    <a:pt x="525005" y="962596"/>
                  </a:moveTo>
                  <a:lnTo>
                    <a:pt x="524510" y="957999"/>
                  </a:lnTo>
                  <a:lnTo>
                    <a:pt x="524268" y="954938"/>
                  </a:lnTo>
                  <a:lnTo>
                    <a:pt x="521970" y="952855"/>
                  </a:lnTo>
                  <a:lnTo>
                    <a:pt x="518668" y="952741"/>
                  </a:lnTo>
                  <a:lnTo>
                    <a:pt x="514324" y="952741"/>
                  </a:lnTo>
                  <a:lnTo>
                    <a:pt x="511441" y="954938"/>
                  </a:lnTo>
                  <a:lnTo>
                    <a:pt x="512013" y="962825"/>
                  </a:lnTo>
                  <a:lnTo>
                    <a:pt x="514642" y="964247"/>
                  </a:lnTo>
                  <a:lnTo>
                    <a:pt x="517690" y="964679"/>
                  </a:lnTo>
                  <a:lnTo>
                    <a:pt x="522058" y="964577"/>
                  </a:lnTo>
                  <a:lnTo>
                    <a:pt x="525005" y="962596"/>
                  </a:lnTo>
                  <a:close/>
                </a:path>
                <a:path w="1899919" h="4002404">
                  <a:moveTo>
                    <a:pt x="550265" y="2020366"/>
                  </a:moveTo>
                  <a:lnTo>
                    <a:pt x="549186" y="2009749"/>
                  </a:lnTo>
                  <a:lnTo>
                    <a:pt x="545896" y="2006574"/>
                  </a:lnTo>
                  <a:lnTo>
                    <a:pt x="540473" y="2005799"/>
                  </a:lnTo>
                  <a:lnTo>
                    <a:pt x="535444" y="2004923"/>
                  </a:lnTo>
                  <a:lnTo>
                    <a:pt x="530936" y="2009190"/>
                  </a:lnTo>
                  <a:lnTo>
                    <a:pt x="531012" y="2014448"/>
                  </a:lnTo>
                  <a:lnTo>
                    <a:pt x="531177" y="2020366"/>
                  </a:lnTo>
                  <a:lnTo>
                    <a:pt x="534885" y="2022995"/>
                  </a:lnTo>
                  <a:lnTo>
                    <a:pt x="540219" y="2023757"/>
                  </a:lnTo>
                  <a:lnTo>
                    <a:pt x="545820" y="2024202"/>
                  </a:lnTo>
                  <a:lnTo>
                    <a:pt x="550265" y="2020366"/>
                  </a:lnTo>
                  <a:close/>
                </a:path>
                <a:path w="1899919" h="4002404">
                  <a:moveTo>
                    <a:pt x="577316" y="2194598"/>
                  </a:moveTo>
                  <a:lnTo>
                    <a:pt x="575995" y="2182266"/>
                  </a:lnTo>
                  <a:lnTo>
                    <a:pt x="570293" y="2172043"/>
                  </a:lnTo>
                  <a:lnTo>
                    <a:pt x="561086" y="2164943"/>
                  </a:lnTo>
                  <a:lnTo>
                    <a:pt x="549300" y="2161971"/>
                  </a:lnTo>
                  <a:lnTo>
                    <a:pt x="537870" y="2163800"/>
                  </a:lnTo>
                  <a:lnTo>
                    <a:pt x="527634" y="2169490"/>
                  </a:lnTo>
                  <a:lnTo>
                    <a:pt x="520153" y="2177859"/>
                  </a:lnTo>
                  <a:lnTo>
                    <a:pt x="516953" y="2187702"/>
                  </a:lnTo>
                  <a:lnTo>
                    <a:pt x="519099" y="2199906"/>
                  </a:lnTo>
                  <a:lnTo>
                    <a:pt x="525995" y="2210257"/>
                  </a:lnTo>
                  <a:lnTo>
                    <a:pt x="536473" y="2217572"/>
                  </a:lnTo>
                  <a:lnTo>
                    <a:pt x="549351" y="2220658"/>
                  </a:lnTo>
                  <a:lnTo>
                    <a:pt x="559473" y="2218982"/>
                  </a:lnTo>
                  <a:lnTo>
                    <a:pt x="568121" y="2213508"/>
                  </a:lnTo>
                  <a:lnTo>
                    <a:pt x="574370" y="2205088"/>
                  </a:lnTo>
                  <a:lnTo>
                    <a:pt x="577316" y="2194598"/>
                  </a:lnTo>
                  <a:close/>
                </a:path>
                <a:path w="1899919" h="4002404">
                  <a:moveTo>
                    <a:pt x="579208" y="714667"/>
                  </a:moveTo>
                  <a:lnTo>
                    <a:pt x="573862" y="700430"/>
                  </a:lnTo>
                  <a:lnTo>
                    <a:pt x="570077" y="693318"/>
                  </a:lnTo>
                  <a:lnTo>
                    <a:pt x="565797" y="686638"/>
                  </a:lnTo>
                  <a:lnTo>
                    <a:pt x="562673" y="681596"/>
                  </a:lnTo>
                  <a:lnTo>
                    <a:pt x="552551" y="682802"/>
                  </a:lnTo>
                  <a:lnTo>
                    <a:pt x="548525" y="693864"/>
                  </a:lnTo>
                  <a:lnTo>
                    <a:pt x="547458" y="699770"/>
                  </a:lnTo>
                  <a:lnTo>
                    <a:pt x="545985" y="705802"/>
                  </a:lnTo>
                  <a:lnTo>
                    <a:pt x="547141" y="709739"/>
                  </a:lnTo>
                  <a:lnTo>
                    <a:pt x="547954" y="713689"/>
                  </a:lnTo>
                  <a:lnTo>
                    <a:pt x="552386" y="723646"/>
                  </a:lnTo>
                  <a:lnTo>
                    <a:pt x="560527" y="726605"/>
                  </a:lnTo>
                  <a:lnTo>
                    <a:pt x="567448" y="724522"/>
                  </a:lnTo>
                  <a:lnTo>
                    <a:pt x="574357" y="722337"/>
                  </a:lnTo>
                  <a:lnTo>
                    <a:pt x="579208" y="714667"/>
                  </a:lnTo>
                  <a:close/>
                </a:path>
                <a:path w="1899919" h="4002404">
                  <a:moveTo>
                    <a:pt x="608152" y="2055406"/>
                  </a:moveTo>
                  <a:lnTo>
                    <a:pt x="607987" y="2048510"/>
                  </a:lnTo>
                  <a:lnTo>
                    <a:pt x="607745" y="2041499"/>
                  </a:lnTo>
                  <a:lnTo>
                    <a:pt x="600265" y="2034933"/>
                  </a:lnTo>
                  <a:lnTo>
                    <a:pt x="593763" y="2036140"/>
                  </a:lnTo>
                  <a:lnTo>
                    <a:pt x="586854" y="2037562"/>
                  </a:lnTo>
                  <a:lnTo>
                    <a:pt x="583895" y="2042820"/>
                  </a:lnTo>
                  <a:lnTo>
                    <a:pt x="582002" y="2054860"/>
                  </a:lnTo>
                  <a:lnTo>
                    <a:pt x="587679" y="2060663"/>
                  </a:lnTo>
                  <a:lnTo>
                    <a:pt x="601484" y="2061210"/>
                  </a:lnTo>
                  <a:lnTo>
                    <a:pt x="608152" y="2055406"/>
                  </a:lnTo>
                  <a:close/>
                </a:path>
                <a:path w="1899919" h="4002404">
                  <a:moveTo>
                    <a:pt x="678726" y="3447808"/>
                  </a:moveTo>
                  <a:lnTo>
                    <a:pt x="678307" y="3429419"/>
                  </a:lnTo>
                  <a:lnTo>
                    <a:pt x="670826" y="3421291"/>
                  </a:lnTo>
                  <a:lnTo>
                    <a:pt x="661771" y="3421126"/>
                  </a:lnTo>
                  <a:lnTo>
                    <a:pt x="654126" y="3421049"/>
                  </a:lnTo>
                  <a:lnTo>
                    <a:pt x="648208" y="3429089"/>
                  </a:lnTo>
                  <a:lnTo>
                    <a:pt x="649770" y="3447567"/>
                  </a:lnTo>
                  <a:lnTo>
                    <a:pt x="655853" y="3454463"/>
                  </a:lnTo>
                  <a:lnTo>
                    <a:pt x="671474" y="3455606"/>
                  </a:lnTo>
                  <a:lnTo>
                    <a:pt x="678726" y="3447808"/>
                  </a:lnTo>
                  <a:close/>
                </a:path>
                <a:path w="1899919" h="4002404">
                  <a:moveTo>
                    <a:pt x="700176" y="2064943"/>
                  </a:moveTo>
                  <a:lnTo>
                    <a:pt x="698385" y="2057069"/>
                  </a:lnTo>
                  <a:lnTo>
                    <a:pt x="693559" y="2050707"/>
                  </a:lnTo>
                  <a:lnTo>
                    <a:pt x="686511" y="2046554"/>
                  </a:lnTo>
                  <a:lnTo>
                    <a:pt x="678065" y="2045335"/>
                  </a:lnTo>
                  <a:lnTo>
                    <a:pt x="668274" y="2045881"/>
                  </a:lnTo>
                  <a:lnTo>
                    <a:pt x="659472" y="2053653"/>
                  </a:lnTo>
                  <a:lnTo>
                    <a:pt x="659549" y="2061756"/>
                  </a:lnTo>
                  <a:lnTo>
                    <a:pt x="661403" y="2069820"/>
                  </a:lnTo>
                  <a:lnTo>
                    <a:pt x="666115" y="2076754"/>
                  </a:lnTo>
                  <a:lnTo>
                    <a:pt x="672757" y="2081618"/>
                  </a:lnTo>
                  <a:lnTo>
                    <a:pt x="680440" y="2083447"/>
                  </a:lnTo>
                  <a:lnTo>
                    <a:pt x="688009" y="2081949"/>
                  </a:lnTo>
                  <a:lnTo>
                    <a:pt x="694321" y="2077923"/>
                  </a:lnTo>
                  <a:lnTo>
                    <a:pt x="698627" y="2072030"/>
                  </a:lnTo>
                  <a:lnTo>
                    <a:pt x="700176" y="2064943"/>
                  </a:lnTo>
                  <a:close/>
                </a:path>
                <a:path w="1899919" h="4002404">
                  <a:moveTo>
                    <a:pt x="771893" y="2473744"/>
                  </a:moveTo>
                  <a:lnTo>
                    <a:pt x="758901" y="2458847"/>
                  </a:lnTo>
                  <a:lnTo>
                    <a:pt x="753389" y="2464320"/>
                  </a:lnTo>
                  <a:lnTo>
                    <a:pt x="754202" y="2474836"/>
                  </a:lnTo>
                  <a:lnTo>
                    <a:pt x="756602" y="2478125"/>
                  </a:lnTo>
                  <a:lnTo>
                    <a:pt x="760793" y="2478773"/>
                  </a:lnTo>
                  <a:lnTo>
                    <a:pt x="766127" y="2479764"/>
                  </a:lnTo>
                  <a:lnTo>
                    <a:pt x="771893" y="2473744"/>
                  </a:lnTo>
                  <a:close/>
                </a:path>
                <a:path w="1899919" h="4002404">
                  <a:moveTo>
                    <a:pt x="793115" y="1971522"/>
                  </a:moveTo>
                  <a:lnTo>
                    <a:pt x="791464" y="1969008"/>
                  </a:lnTo>
                  <a:lnTo>
                    <a:pt x="788098" y="1968246"/>
                  </a:lnTo>
                  <a:lnTo>
                    <a:pt x="784148" y="1967471"/>
                  </a:lnTo>
                  <a:lnTo>
                    <a:pt x="780275" y="1971522"/>
                  </a:lnTo>
                  <a:lnTo>
                    <a:pt x="781189" y="1975573"/>
                  </a:lnTo>
                  <a:lnTo>
                    <a:pt x="781926" y="1978748"/>
                  </a:lnTo>
                  <a:lnTo>
                    <a:pt x="784148" y="1980501"/>
                  </a:lnTo>
                  <a:lnTo>
                    <a:pt x="787514" y="1980831"/>
                  </a:lnTo>
                  <a:lnTo>
                    <a:pt x="791044" y="1980285"/>
                  </a:lnTo>
                  <a:lnTo>
                    <a:pt x="792949" y="1978101"/>
                  </a:lnTo>
                  <a:lnTo>
                    <a:pt x="793115" y="1971522"/>
                  </a:lnTo>
                  <a:close/>
                </a:path>
                <a:path w="1899919" h="4002404">
                  <a:moveTo>
                    <a:pt x="796404" y="830643"/>
                  </a:moveTo>
                  <a:lnTo>
                    <a:pt x="794956" y="822794"/>
                  </a:lnTo>
                  <a:lnTo>
                    <a:pt x="790486" y="815797"/>
                  </a:lnTo>
                  <a:lnTo>
                    <a:pt x="783844" y="810615"/>
                  </a:lnTo>
                  <a:lnTo>
                    <a:pt x="775919" y="808189"/>
                  </a:lnTo>
                  <a:lnTo>
                    <a:pt x="765098" y="809840"/>
                  </a:lnTo>
                  <a:lnTo>
                    <a:pt x="755942" y="815873"/>
                  </a:lnTo>
                  <a:lnTo>
                    <a:pt x="749554" y="825207"/>
                  </a:lnTo>
                  <a:lnTo>
                    <a:pt x="747052" y="836777"/>
                  </a:lnTo>
                  <a:lnTo>
                    <a:pt x="748601" y="846023"/>
                  </a:lnTo>
                  <a:lnTo>
                    <a:pt x="753135" y="853643"/>
                  </a:lnTo>
                  <a:lnTo>
                    <a:pt x="760082" y="858951"/>
                  </a:lnTo>
                  <a:lnTo>
                    <a:pt x="768858" y="861301"/>
                  </a:lnTo>
                  <a:lnTo>
                    <a:pt x="778751" y="859218"/>
                  </a:lnTo>
                  <a:lnTo>
                    <a:pt x="787438" y="852538"/>
                  </a:lnTo>
                  <a:lnTo>
                    <a:pt x="793711" y="842581"/>
                  </a:lnTo>
                  <a:lnTo>
                    <a:pt x="796404" y="830643"/>
                  </a:lnTo>
                  <a:close/>
                </a:path>
                <a:path w="1899919" h="4002404">
                  <a:moveTo>
                    <a:pt x="809066" y="2951213"/>
                  </a:moveTo>
                  <a:lnTo>
                    <a:pt x="807034" y="2943047"/>
                  </a:lnTo>
                  <a:lnTo>
                    <a:pt x="802220" y="2936341"/>
                  </a:lnTo>
                  <a:lnTo>
                    <a:pt x="795464" y="2931896"/>
                  </a:lnTo>
                  <a:lnTo>
                    <a:pt x="787603" y="2930512"/>
                  </a:lnTo>
                  <a:lnTo>
                    <a:pt x="780376" y="2932468"/>
                  </a:lnTo>
                  <a:lnTo>
                    <a:pt x="774192" y="2936925"/>
                  </a:lnTo>
                  <a:lnTo>
                    <a:pt x="769899" y="2943060"/>
                  </a:lnTo>
                  <a:lnTo>
                    <a:pt x="768362" y="2950006"/>
                  </a:lnTo>
                  <a:lnTo>
                    <a:pt x="770369" y="2957817"/>
                  </a:lnTo>
                  <a:lnTo>
                    <a:pt x="775385" y="2964599"/>
                  </a:lnTo>
                  <a:lnTo>
                    <a:pt x="782320" y="2969285"/>
                  </a:lnTo>
                  <a:lnTo>
                    <a:pt x="790067" y="2970809"/>
                  </a:lnTo>
                  <a:lnTo>
                    <a:pt x="797394" y="2968917"/>
                  </a:lnTo>
                  <a:lnTo>
                    <a:pt x="803541" y="2964459"/>
                  </a:lnTo>
                  <a:lnTo>
                    <a:pt x="807707" y="2958274"/>
                  </a:lnTo>
                  <a:lnTo>
                    <a:pt x="809066" y="2951213"/>
                  </a:lnTo>
                  <a:close/>
                </a:path>
                <a:path w="1899919" h="4002404">
                  <a:moveTo>
                    <a:pt x="827811" y="1093025"/>
                  </a:moveTo>
                  <a:lnTo>
                    <a:pt x="823950" y="1084491"/>
                  </a:lnTo>
                  <a:lnTo>
                    <a:pt x="810387" y="1074966"/>
                  </a:lnTo>
                  <a:lnTo>
                    <a:pt x="803465" y="1075613"/>
                  </a:lnTo>
                  <a:lnTo>
                    <a:pt x="783234" y="1102004"/>
                  </a:lnTo>
                  <a:lnTo>
                    <a:pt x="784313" y="1111275"/>
                  </a:lnTo>
                  <a:lnTo>
                    <a:pt x="787057" y="1118616"/>
                  </a:lnTo>
                  <a:lnTo>
                    <a:pt x="791146" y="1123670"/>
                  </a:lnTo>
                  <a:lnTo>
                    <a:pt x="796239" y="1126096"/>
                  </a:lnTo>
                  <a:lnTo>
                    <a:pt x="805446" y="1127848"/>
                  </a:lnTo>
                  <a:lnTo>
                    <a:pt x="811860" y="1122819"/>
                  </a:lnTo>
                  <a:lnTo>
                    <a:pt x="816876" y="1116355"/>
                  </a:lnTo>
                  <a:lnTo>
                    <a:pt x="820572" y="1111758"/>
                  </a:lnTo>
                  <a:lnTo>
                    <a:pt x="823379" y="1106170"/>
                  </a:lnTo>
                  <a:lnTo>
                    <a:pt x="827811" y="1093025"/>
                  </a:lnTo>
                  <a:close/>
                </a:path>
                <a:path w="1899919" h="4002404">
                  <a:moveTo>
                    <a:pt x="872959" y="2566276"/>
                  </a:moveTo>
                  <a:lnTo>
                    <a:pt x="870673" y="2558199"/>
                  </a:lnTo>
                  <a:lnTo>
                    <a:pt x="864704" y="2551290"/>
                  </a:lnTo>
                  <a:lnTo>
                    <a:pt x="856449" y="2546705"/>
                  </a:lnTo>
                  <a:lnTo>
                    <a:pt x="847305" y="2545575"/>
                  </a:lnTo>
                  <a:lnTo>
                    <a:pt x="839393" y="2548217"/>
                  </a:lnTo>
                  <a:lnTo>
                    <a:pt x="832916" y="2553639"/>
                  </a:lnTo>
                  <a:lnTo>
                    <a:pt x="828738" y="2560815"/>
                  </a:lnTo>
                  <a:lnTo>
                    <a:pt x="827735" y="2568689"/>
                  </a:lnTo>
                  <a:lnTo>
                    <a:pt x="830275" y="2576207"/>
                  </a:lnTo>
                  <a:lnTo>
                    <a:pt x="835621" y="2582380"/>
                  </a:lnTo>
                  <a:lnTo>
                    <a:pt x="842924" y="2586494"/>
                  </a:lnTo>
                  <a:lnTo>
                    <a:pt x="851344" y="2587853"/>
                  </a:lnTo>
                  <a:lnTo>
                    <a:pt x="859155" y="2585770"/>
                  </a:lnTo>
                  <a:lnTo>
                    <a:pt x="866101" y="2580767"/>
                  </a:lnTo>
                  <a:lnTo>
                    <a:pt x="871067" y="2573896"/>
                  </a:lnTo>
                  <a:lnTo>
                    <a:pt x="872959" y="2566276"/>
                  </a:lnTo>
                  <a:close/>
                </a:path>
                <a:path w="1899919" h="4002404">
                  <a:moveTo>
                    <a:pt x="875931" y="1842300"/>
                  </a:moveTo>
                  <a:lnTo>
                    <a:pt x="872312" y="1837042"/>
                  </a:lnTo>
                  <a:lnTo>
                    <a:pt x="867702" y="1837270"/>
                  </a:lnTo>
                  <a:lnTo>
                    <a:pt x="864412" y="1837372"/>
                  </a:lnTo>
                  <a:lnTo>
                    <a:pt x="862431" y="1839671"/>
                  </a:lnTo>
                  <a:lnTo>
                    <a:pt x="861529" y="1848878"/>
                  </a:lnTo>
                  <a:lnTo>
                    <a:pt x="864984" y="1853806"/>
                  </a:lnTo>
                  <a:lnTo>
                    <a:pt x="872718" y="1853031"/>
                  </a:lnTo>
                  <a:lnTo>
                    <a:pt x="874445" y="1850732"/>
                  </a:lnTo>
                  <a:lnTo>
                    <a:pt x="875271" y="1847557"/>
                  </a:lnTo>
                  <a:lnTo>
                    <a:pt x="875931" y="1842300"/>
                  </a:lnTo>
                  <a:close/>
                </a:path>
                <a:path w="1899919" h="4002404">
                  <a:moveTo>
                    <a:pt x="950518" y="607999"/>
                  </a:moveTo>
                  <a:lnTo>
                    <a:pt x="948626" y="606031"/>
                  </a:lnTo>
                  <a:lnTo>
                    <a:pt x="945413" y="605383"/>
                  </a:lnTo>
                  <a:lnTo>
                    <a:pt x="942136" y="605929"/>
                  </a:lnTo>
                  <a:lnTo>
                    <a:pt x="940155" y="607898"/>
                  </a:lnTo>
                  <a:lnTo>
                    <a:pt x="940155" y="614362"/>
                  </a:lnTo>
                  <a:lnTo>
                    <a:pt x="942136" y="616877"/>
                  </a:lnTo>
                  <a:lnTo>
                    <a:pt x="945337" y="616877"/>
                  </a:lnTo>
                  <a:lnTo>
                    <a:pt x="948626" y="616877"/>
                  </a:lnTo>
                  <a:lnTo>
                    <a:pt x="950442" y="614464"/>
                  </a:lnTo>
                  <a:lnTo>
                    <a:pt x="950518" y="611289"/>
                  </a:lnTo>
                  <a:lnTo>
                    <a:pt x="950518" y="607999"/>
                  </a:lnTo>
                  <a:close/>
                </a:path>
                <a:path w="1899919" h="4002404">
                  <a:moveTo>
                    <a:pt x="955294" y="2321737"/>
                  </a:moveTo>
                  <a:lnTo>
                    <a:pt x="949121" y="2315273"/>
                  </a:lnTo>
                  <a:lnTo>
                    <a:pt x="941971" y="2315502"/>
                  </a:lnTo>
                  <a:lnTo>
                    <a:pt x="934732" y="2315718"/>
                  </a:lnTo>
                  <a:lnTo>
                    <a:pt x="928890" y="2322284"/>
                  </a:lnTo>
                  <a:lnTo>
                    <a:pt x="929551" y="2337181"/>
                  </a:lnTo>
                  <a:lnTo>
                    <a:pt x="936371" y="2342553"/>
                  </a:lnTo>
                  <a:lnTo>
                    <a:pt x="950353" y="2340470"/>
                  </a:lnTo>
                  <a:lnTo>
                    <a:pt x="954963" y="2335542"/>
                  </a:lnTo>
                  <a:lnTo>
                    <a:pt x="955294" y="2321737"/>
                  </a:lnTo>
                  <a:close/>
                </a:path>
                <a:path w="1899919" h="4002404">
                  <a:moveTo>
                    <a:pt x="966470" y="1602359"/>
                  </a:moveTo>
                  <a:lnTo>
                    <a:pt x="960628" y="1595247"/>
                  </a:lnTo>
                  <a:lnTo>
                    <a:pt x="953808" y="1594485"/>
                  </a:lnTo>
                  <a:lnTo>
                    <a:pt x="946238" y="1593824"/>
                  </a:lnTo>
                  <a:lnTo>
                    <a:pt x="939165" y="1600390"/>
                  </a:lnTo>
                  <a:lnTo>
                    <a:pt x="936777" y="1617141"/>
                  </a:lnTo>
                  <a:lnTo>
                    <a:pt x="941476" y="1624596"/>
                  </a:lnTo>
                  <a:lnTo>
                    <a:pt x="947966" y="1625688"/>
                  </a:lnTo>
                  <a:lnTo>
                    <a:pt x="954290" y="1625117"/>
                  </a:lnTo>
                  <a:lnTo>
                    <a:pt x="959929" y="1621726"/>
                  </a:lnTo>
                  <a:lnTo>
                    <a:pt x="964082" y="1616240"/>
                  </a:lnTo>
                  <a:lnTo>
                    <a:pt x="965974" y="1609369"/>
                  </a:lnTo>
                  <a:lnTo>
                    <a:pt x="966470" y="1602359"/>
                  </a:lnTo>
                  <a:close/>
                </a:path>
                <a:path w="1899919" h="4002404">
                  <a:moveTo>
                    <a:pt x="1017460" y="2196020"/>
                  </a:moveTo>
                  <a:lnTo>
                    <a:pt x="1015568" y="2191207"/>
                  </a:lnTo>
                  <a:lnTo>
                    <a:pt x="1014907" y="2189670"/>
                  </a:lnTo>
                  <a:lnTo>
                    <a:pt x="1012863" y="2187918"/>
                  </a:lnTo>
                  <a:lnTo>
                    <a:pt x="1006106" y="2186609"/>
                  </a:lnTo>
                  <a:lnTo>
                    <a:pt x="1001420" y="2191308"/>
                  </a:lnTo>
                  <a:lnTo>
                    <a:pt x="1001991" y="2196566"/>
                  </a:lnTo>
                  <a:lnTo>
                    <a:pt x="1002487" y="2199856"/>
                  </a:lnTo>
                  <a:lnTo>
                    <a:pt x="1004709" y="2201722"/>
                  </a:lnTo>
                  <a:lnTo>
                    <a:pt x="1008253" y="2201824"/>
                  </a:lnTo>
                  <a:lnTo>
                    <a:pt x="1013510" y="2201278"/>
                  </a:lnTo>
                  <a:lnTo>
                    <a:pt x="1017460" y="2196020"/>
                  </a:lnTo>
                  <a:close/>
                </a:path>
                <a:path w="1899919" h="4002404">
                  <a:moveTo>
                    <a:pt x="1021613" y="3300780"/>
                  </a:moveTo>
                  <a:lnTo>
                    <a:pt x="1020508" y="3291522"/>
                  </a:lnTo>
                  <a:lnTo>
                    <a:pt x="1017866" y="3283470"/>
                  </a:lnTo>
                  <a:lnTo>
                    <a:pt x="1012774" y="3277578"/>
                  </a:lnTo>
                  <a:lnTo>
                    <a:pt x="1005370" y="3273539"/>
                  </a:lnTo>
                  <a:lnTo>
                    <a:pt x="997724" y="3269284"/>
                  </a:lnTo>
                  <a:lnTo>
                    <a:pt x="988428" y="3272320"/>
                  </a:lnTo>
                  <a:lnTo>
                    <a:pt x="983246" y="3284956"/>
                  </a:lnTo>
                  <a:lnTo>
                    <a:pt x="982345" y="3289884"/>
                  </a:lnTo>
                  <a:lnTo>
                    <a:pt x="981354" y="3293656"/>
                  </a:lnTo>
                  <a:lnTo>
                    <a:pt x="982091" y="3297847"/>
                  </a:lnTo>
                  <a:lnTo>
                    <a:pt x="982345" y="3300882"/>
                  </a:lnTo>
                  <a:lnTo>
                    <a:pt x="983246" y="3303752"/>
                  </a:lnTo>
                  <a:lnTo>
                    <a:pt x="986815" y="3311194"/>
                  </a:lnTo>
                  <a:lnTo>
                    <a:pt x="992200" y="3316694"/>
                  </a:lnTo>
                  <a:lnTo>
                    <a:pt x="998689" y="3319742"/>
                  </a:lnTo>
                  <a:lnTo>
                    <a:pt x="1005535" y="3319843"/>
                  </a:lnTo>
                  <a:lnTo>
                    <a:pt x="1013587" y="3315982"/>
                  </a:lnTo>
                  <a:lnTo>
                    <a:pt x="1019124" y="3309289"/>
                  </a:lnTo>
                  <a:lnTo>
                    <a:pt x="1021613" y="3300780"/>
                  </a:lnTo>
                  <a:close/>
                </a:path>
                <a:path w="1899919" h="4002404">
                  <a:moveTo>
                    <a:pt x="1030363" y="491921"/>
                  </a:moveTo>
                  <a:lnTo>
                    <a:pt x="1030122" y="488962"/>
                  </a:lnTo>
                  <a:lnTo>
                    <a:pt x="1029703" y="484365"/>
                  </a:lnTo>
                  <a:lnTo>
                    <a:pt x="1026668" y="482180"/>
                  </a:lnTo>
                  <a:lnTo>
                    <a:pt x="1019098" y="483819"/>
                  </a:lnTo>
                  <a:lnTo>
                    <a:pt x="1017701" y="486333"/>
                  </a:lnTo>
                  <a:lnTo>
                    <a:pt x="1017625" y="489623"/>
                  </a:lnTo>
                  <a:lnTo>
                    <a:pt x="1018527" y="493890"/>
                  </a:lnTo>
                  <a:lnTo>
                    <a:pt x="1021156" y="496417"/>
                  </a:lnTo>
                  <a:lnTo>
                    <a:pt x="1025677" y="495325"/>
                  </a:lnTo>
                  <a:lnTo>
                    <a:pt x="1028725" y="494665"/>
                  </a:lnTo>
                  <a:lnTo>
                    <a:pt x="1030363" y="491921"/>
                  </a:lnTo>
                  <a:close/>
                </a:path>
                <a:path w="1899919" h="4002404">
                  <a:moveTo>
                    <a:pt x="1046480" y="1128395"/>
                  </a:moveTo>
                  <a:lnTo>
                    <a:pt x="1044333" y="1117981"/>
                  </a:lnTo>
                  <a:lnTo>
                    <a:pt x="1038555" y="1109929"/>
                  </a:lnTo>
                  <a:lnTo>
                    <a:pt x="1029779" y="1104823"/>
                  </a:lnTo>
                  <a:lnTo>
                    <a:pt x="1018603" y="1103210"/>
                  </a:lnTo>
                  <a:lnTo>
                    <a:pt x="1007783" y="1105344"/>
                  </a:lnTo>
                  <a:lnTo>
                    <a:pt x="999528" y="1110919"/>
                  </a:lnTo>
                  <a:lnTo>
                    <a:pt x="994295" y="1119428"/>
                  </a:lnTo>
                  <a:lnTo>
                    <a:pt x="992530" y="1130376"/>
                  </a:lnTo>
                  <a:lnTo>
                    <a:pt x="994981" y="1140307"/>
                  </a:lnTo>
                  <a:lnTo>
                    <a:pt x="1001090" y="1150086"/>
                  </a:lnTo>
                  <a:lnTo>
                    <a:pt x="1009205" y="1157719"/>
                  </a:lnTo>
                  <a:lnTo>
                    <a:pt x="1017701" y="1161249"/>
                  </a:lnTo>
                  <a:lnTo>
                    <a:pt x="1028230" y="1159129"/>
                  </a:lnTo>
                  <a:lnTo>
                    <a:pt x="1037488" y="1151851"/>
                  </a:lnTo>
                  <a:lnTo>
                    <a:pt x="1044054" y="1141069"/>
                  </a:lnTo>
                  <a:lnTo>
                    <a:pt x="1046480" y="1128395"/>
                  </a:lnTo>
                  <a:close/>
                </a:path>
                <a:path w="1899919" h="4002404">
                  <a:moveTo>
                    <a:pt x="1106411" y="2575585"/>
                  </a:moveTo>
                  <a:lnTo>
                    <a:pt x="1105750" y="2560040"/>
                  </a:lnTo>
                  <a:lnTo>
                    <a:pt x="1099616" y="2554122"/>
                  </a:lnTo>
                  <a:lnTo>
                    <a:pt x="1092365" y="2553906"/>
                  </a:lnTo>
                  <a:lnTo>
                    <a:pt x="1084072" y="2553576"/>
                  </a:lnTo>
                  <a:lnTo>
                    <a:pt x="1077328" y="2560917"/>
                  </a:lnTo>
                  <a:lnTo>
                    <a:pt x="1077988" y="2569349"/>
                  </a:lnTo>
                  <a:lnTo>
                    <a:pt x="1078572" y="2576677"/>
                  </a:lnTo>
                  <a:lnTo>
                    <a:pt x="1084643" y="2582811"/>
                  </a:lnTo>
                  <a:lnTo>
                    <a:pt x="1099502" y="2583027"/>
                  </a:lnTo>
                  <a:lnTo>
                    <a:pt x="1106411" y="2575585"/>
                  </a:lnTo>
                  <a:close/>
                </a:path>
                <a:path w="1899919" h="4002404">
                  <a:moveTo>
                    <a:pt x="1107516" y="1030058"/>
                  </a:moveTo>
                  <a:lnTo>
                    <a:pt x="1104912" y="1017524"/>
                  </a:lnTo>
                  <a:lnTo>
                    <a:pt x="1098537" y="1006817"/>
                  </a:lnTo>
                  <a:lnTo>
                    <a:pt x="1089558" y="999350"/>
                  </a:lnTo>
                  <a:lnTo>
                    <a:pt x="1079131" y="996556"/>
                  </a:lnTo>
                  <a:lnTo>
                    <a:pt x="1068349" y="999070"/>
                  </a:lnTo>
                  <a:lnTo>
                    <a:pt x="1059561" y="1006055"/>
                  </a:lnTo>
                  <a:lnTo>
                    <a:pt x="1053553" y="1016596"/>
                  </a:lnTo>
                  <a:lnTo>
                    <a:pt x="1051090" y="1029843"/>
                  </a:lnTo>
                  <a:lnTo>
                    <a:pt x="1052982" y="1044067"/>
                  </a:lnTo>
                  <a:lnTo>
                    <a:pt x="1058951" y="1055903"/>
                  </a:lnTo>
                  <a:lnTo>
                    <a:pt x="1067930" y="1063967"/>
                  </a:lnTo>
                  <a:lnTo>
                    <a:pt x="1078839" y="1066850"/>
                  </a:lnTo>
                  <a:lnTo>
                    <a:pt x="1089812" y="1063675"/>
                  </a:lnTo>
                  <a:lnTo>
                    <a:pt x="1099070" y="1055484"/>
                  </a:lnTo>
                  <a:lnTo>
                    <a:pt x="1105369" y="1043774"/>
                  </a:lnTo>
                  <a:lnTo>
                    <a:pt x="1107516" y="1030058"/>
                  </a:lnTo>
                  <a:close/>
                </a:path>
                <a:path w="1899919" h="4002404">
                  <a:moveTo>
                    <a:pt x="1125067" y="2428519"/>
                  </a:moveTo>
                  <a:lnTo>
                    <a:pt x="1117828" y="2419426"/>
                  </a:lnTo>
                  <a:lnTo>
                    <a:pt x="1109268" y="2419527"/>
                  </a:lnTo>
                  <a:lnTo>
                    <a:pt x="1101471" y="2419527"/>
                  </a:lnTo>
                  <a:lnTo>
                    <a:pt x="1093685" y="2426766"/>
                  </a:lnTo>
                  <a:lnTo>
                    <a:pt x="1093025" y="2434539"/>
                  </a:lnTo>
                  <a:lnTo>
                    <a:pt x="1093939" y="2441194"/>
                  </a:lnTo>
                  <a:lnTo>
                    <a:pt x="1097330" y="2447099"/>
                  </a:lnTo>
                  <a:lnTo>
                    <a:pt x="1102499" y="2451417"/>
                  </a:lnTo>
                  <a:lnTo>
                    <a:pt x="1108722" y="2453259"/>
                  </a:lnTo>
                  <a:lnTo>
                    <a:pt x="1116622" y="2453703"/>
                  </a:lnTo>
                  <a:lnTo>
                    <a:pt x="1123962" y="2446807"/>
                  </a:lnTo>
                  <a:lnTo>
                    <a:pt x="1124407" y="2438476"/>
                  </a:lnTo>
                  <a:lnTo>
                    <a:pt x="1125067" y="2428519"/>
                  </a:lnTo>
                  <a:close/>
                </a:path>
                <a:path w="1899919" h="4002404">
                  <a:moveTo>
                    <a:pt x="1127366" y="2612161"/>
                  </a:moveTo>
                  <a:lnTo>
                    <a:pt x="1121778" y="2604274"/>
                  </a:lnTo>
                  <a:lnTo>
                    <a:pt x="1113878" y="2603296"/>
                  </a:lnTo>
                  <a:lnTo>
                    <a:pt x="1106081" y="2602306"/>
                  </a:lnTo>
                  <a:lnTo>
                    <a:pt x="1098511" y="2609202"/>
                  </a:lnTo>
                  <a:lnTo>
                    <a:pt x="1096975" y="2625852"/>
                  </a:lnTo>
                  <a:lnTo>
                    <a:pt x="1103668" y="2633408"/>
                  </a:lnTo>
                  <a:lnTo>
                    <a:pt x="1119035" y="2634399"/>
                  </a:lnTo>
                  <a:lnTo>
                    <a:pt x="1125181" y="2628811"/>
                  </a:lnTo>
                  <a:lnTo>
                    <a:pt x="1126159" y="2621038"/>
                  </a:lnTo>
                  <a:lnTo>
                    <a:pt x="1127366" y="2612161"/>
                  </a:lnTo>
                  <a:close/>
                </a:path>
                <a:path w="1899919" h="4002404">
                  <a:moveTo>
                    <a:pt x="1147013" y="2744559"/>
                  </a:moveTo>
                  <a:lnTo>
                    <a:pt x="1146568" y="2738424"/>
                  </a:lnTo>
                  <a:lnTo>
                    <a:pt x="1146136" y="2732074"/>
                  </a:lnTo>
                  <a:lnTo>
                    <a:pt x="1140752" y="2727147"/>
                  </a:lnTo>
                  <a:lnTo>
                    <a:pt x="1128687" y="2727807"/>
                  </a:lnTo>
                  <a:lnTo>
                    <a:pt x="1123861" y="2733497"/>
                  </a:lnTo>
                  <a:lnTo>
                    <a:pt x="1124407" y="2739745"/>
                  </a:lnTo>
                  <a:lnTo>
                    <a:pt x="1125067" y="2746210"/>
                  </a:lnTo>
                  <a:lnTo>
                    <a:pt x="1130338" y="2751137"/>
                  </a:lnTo>
                  <a:lnTo>
                    <a:pt x="1142187" y="2750477"/>
                  </a:lnTo>
                  <a:lnTo>
                    <a:pt x="1147013" y="2744559"/>
                  </a:lnTo>
                  <a:close/>
                </a:path>
                <a:path w="1899919" h="4002404">
                  <a:moveTo>
                    <a:pt x="1154684" y="928649"/>
                  </a:moveTo>
                  <a:lnTo>
                    <a:pt x="1153922" y="926896"/>
                  </a:lnTo>
                  <a:lnTo>
                    <a:pt x="1153261" y="922629"/>
                  </a:lnTo>
                  <a:lnTo>
                    <a:pt x="1151394" y="921969"/>
                  </a:lnTo>
                  <a:lnTo>
                    <a:pt x="1143215" y="918083"/>
                  </a:lnTo>
                  <a:lnTo>
                    <a:pt x="1136865" y="912533"/>
                  </a:lnTo>
                  <a:lnTo>
                    <a:pt x="1131493" y="905865"/>
                  </a:lnTo>
                  <a:lnTo>
                    <a:pt x="1126274" y="898652"/>
                  </a:lnTo>
                  <a:lnTo>
                    <a:pt x="1114590" y="889177"/>
                  </a:lnTo>
                  <a:lnTo>
                    <a:pt x="1080452" y="906526"/>
                  </a:lnTo>
                  <a:lnTo>
                    <a:pt x="1077658" y="918362"/>
                  </a:lnTo>
                  <a:lnTo>
                    <a:pt x="1080008" y="932294"/>
                  </a:lnTo>
                  <a:lnTo>
                    <a:pt x="1087958" y="942657"/>
                  </a:lnTo>
                  <a:lnTo>
                    <a:pt x="1099731" y="947813"/>
                  </a:lnTo>
                  <a:lnTo>
                    <a:pt x="1113548" y="946175"/>
                  </a:lnTo>
                  <a:lnTo>
                    <a:pt x="1121295" y="943216"/>
                  </a:lnTo>
                  <a:lnTo>
                    <a:pt x="1128941" y="940790"/>
                  </a:lnTo>
                  <a:lnTo>
                    <a:pt x="1136827" y="939507"/>
                  </a:lnTo>
                  <a:lnTo>
                    <a:pt x="1145247" y="939927"/>
                  </a:lnTo>
                  <a:lnTo>
                    <a:pt x="1150086" y="940701"/>
                  </a:lnTo>
                  <a:lnTo>
                    <a:pt x="1154036" y="935558"/>
                  </a:lnTo>
                  <a:lnTo>
                    <a:pt x="1154684" y="928649"/>
                  </a:lnTo>
                  <a:close/>
                </a:path>
                <a:path w="1899919" h="4002404">
                  <a:moveTo>
                    <a:pt x="1162481" y="1038707"/>
                  </a:moveTo>
                  <a:lnTo>
                    <a:pt x="1161935" y="1036078"/>
                  </a:lnTo>
                  <a:lnTo>
                    <a:pt x="1161605" y="1032027"/>
                  </a:lnTo>
                  <a:lnTo>
                    <a:pt x="1160500" y="1028204"/>
                  </a:lnTo>
                  <a:lnTo>
                    <a:pt x="1156411" y="1018755"/>
                  </a:lnTo>
                  <a:lnTo>
                    <a:pt x="1150404" y="1011859"/>
                  </a:lnTo>
                  <a:lnTo>
                    <a:pt x="1143012" y="1007872"/>
                  </a:lnTo>
                  <a:lnTo>
                    <a:pt x="1134719" y="1007173"/>
                  </a:lnTo>
                  <a:lnTo>
                    <a:pt x="1126388" y="1009904"/>
                  </a:lnTo>
                  <a:lnTo>
                    <a:pt x="1119479" y="1015288"/>
                  </a:lnTo>
                  <a:lnTo>
                    <a:pt x="1114488" y="1022832"/>
                  </a:lnTo>
                  <a:lnTo>
                    <a:pt x="1111897" y="1032027"/>
                  </a:lnTo>
                  <a:lnTo>
                    <a:pt x="1111580" y="1039050"/>
                  </a:lnTo>
                  <a:lnTo>
                    <a:pt x="1112685" y="1045705"/>
                  </a:lnTo>
                  <a:lnTo>
                    <a:pt x="1138682" y="1068120"/>
                  </a:lnTo>
                  <a:lnTo>
                    <a:pt x="1146454" y="1067295"/>
                  </a:lnTo>
                  <a:lnTo>
                    <a:pt x="1152639" y="1064133"/>
                  </a:lnTo>
                  <a:lnTo>
                    <a:pt x="1156779" y="1059040"/>
                  </a:lnTo>
                  <a:lnTo>
                    <a:pt x="1159510" y="1052817"/>
                  </a:lnTo>
                  <a:lnTo>
                    <a:pt x="1162151" y="1044181"/>
                  </a:lnTo>
                  <a:lnTo>
                    <a:pt x="1162037" y="1042111"/>
                  </a:lnTo>
                  <a:lnTo>
                    <a:pt x="1162481" y="1038707"/>
                  </a:lnTo>
                  <a:close/>
                </a:path>
                <a:path w="1899919" h="4002404">
                  <a:moveTo>
                    <a:pt x="1168958" y="676668"/>
                  </a:moveTo>
                  <a:lnTo>
                    <a:pt x="1167511" y="666432"/>
                  </a:lnTo>
                  <a:lnTo>
                    <a:pt x="1164043" y="658406"/>
                  </a:lnTo>
                  <a:lnTo>
                    <a:pt x="1158798" y="652894"/>
                  </a:lnTo>
                  <a:lnTo>
                    <a:pt x="1152055" y="650163"/>
                  </a:lnTo>
                  <a:lnTo>
                    <a:pt x="1144028" y="650786"/>
                  </a:lnTo>
                  <a:lnTo>
                    <a:pt x="1137005" y="655078"/>
                  </a:lnTo>
                  <a:lnTo>
                    <a:pt x="1131709" y="662470"/>
                  </a:lnTo>
                  <a:lnTo>
                    <a:pt x="1128801" y="672401"/>
                  </a:lnTo>
                  <a:lnTo>
                    <a:pt x="1128141" y="677214"/>
                  </a:lnTo>
                  <a:lnTo>
                    <a:pt x="1128356" y="682472"/>
                  </a:lnTo>
                  <a:lnTo>
                    <a:pt x="1152271" y="703605"/>
                  </a:lnTo>
                  <a:lnTo>
                    <a:pt x="1160170" y="702843"/>
                  </a:lnTo>
                  <a:lnTo>
                    <a:pt x="1166761" y="695071"/>
                  </a:lnTo>
                  <a:lnTo>
                    <a:pt x="1168400" y="684339"/>
                  </a:lnTo>
                  <a:lnTo>
                    <a:pt x="1168730" y="681380"/>
                  </a:lnTo>
                  <a:lnTo>
                    <a:pt x="1168958" y="676668"/>
                  </a:lnTo>
                  <a:close/>
                </a:path>
                <a:path w="1899919" h="4002404">
                  <a:moveTo>
                    <a:pt x="1174076" y="3776535"/>
                  </a:moveTo>
                  <a:lnTo>
                    <a:pt x="1172057" y="3770388"/>
                  </a:lnTo>
                  <a:lnTo>
                    <a:pt x="1167752" y="3764419"/>
                  </a:lnTo>
                  <a:lnTo>
                    <a:pt x="1162151" y="3758247"/>
                  </a:lnTo>
                  <a:lnTo>
                    <a:pt x="1154912" y="3756126"/>
                  </a:lnTo>
                  <a:lnTo>
                    <a:pt x="1148880" y="3759162"/>
                  </a:lnTo>
                  <a:lnTo>
                    <a:pt x="1140536" y="3763429"/>
                  </a:lnTo>
                  <a:lnTo>
                    <a:pt x="1138453" y="3771061"/>
                  </a:lnTo>
                  <a:lnTo>
                    <a:pt x="1139215" y="3779431"/>
                  </a:lnTo>
                  <a:lnTo>
                    <a:pt x="1139774" y="3784193"/>
                  </a:lnTo>
                  <a:lnTo>
                    <a:pt x="1141526" y="3789286"/>
                  </a:lnTo>
                  <a:lnTo>
                    <a:pt x="1146136" y="3796334"/>
                  </a:lnTo>
                  <a:lnTo>
                    <a:pt x="1150188" y="3797897"/>
                  </a:lnTo>
                  <a:lnTo>
                    <a:pt x="1151724" y="3799052"/>
                  </a:lnTo>
                  <a:lnTo>
                    <a:pt x="1162265" y="3800208"/>
                  </a:lnTo>
                  <a:lnTo>
                    <a:pt x="1167091" y="3795115"/>
                  </a:lnTo>
                  <a:lnTo>
                    <a:pt x="1171041" y="3789032"/>
                  </a:lnTo>
                  <a:lnTo>
                    <a:pt x="1173759" y="3782784"/>
                  </a:lnTo>
                  <a:lnTo>
                    <a:pt x="1174076" y="3776535"/>
                  </a:lnTo>
                  <a:close/>
                </a:path>
                <a:path w="1899919" h="4002404">
                  <a:moveTo>
                    <a:pt x="1185303" y="2800413"/>
                  </a:moveTo>
                  <a:lnTo>
                    <a:pt x="1182738" y="2793034"/>
                  </a:lnTo>
                  <a:lnTo>
                    <a:pt x="1177963" y="2787180"/>
                  </a:lnTo>
                  <a:lnTo>
                    <a:pt x="1171651" y="2783395"/>
                  </a:lnTo>
                  <a:lnTo>
                    <a:pt x="1164450" y="2782239"/>
                  </a:lnTo>
                  <a:lnTo>
                    <a:pt x="1156512" y="2784208"/>
                  </a:lnTo>
                  <a:lnTo>
                    <a:pt x="1149756" y="2788970"/>
                  </a:lnTo>
                  <a:lnTo>
                    <a:pt x="1145133" y="2795790"/>
                  </a:lnTo>
                  <a:lnTo>
                    <a:pt x="1143609" y="2803918"/>
                  </a:lnTo>
                  <a:lnTo>
                    <a:pt x="1143825" y="2810700"/>
                  </a:lnTo>
                  <a:lnTo>
                    <a:pt x="1146467" y="2817495"/>
                  </a:lnTo>
                  <a:lnTo>
                    <a:pt x="1147889" y="2824289"/>
                  </a:lnTo>
                  <a:lnTo>
                    <a:pt x="1154798" y="2824619"/>
                  </a:lnTo>
                  <a:lnTo>
                    <a:pt x="1161935" y="2826143"/>
                  </a:lnTo>
                  <a:lnTo>
                    <a:pt x="1168628" y="2825051"/>
                  </a:lnTo>
                  <a:lnTo>
                    <a:pt x="1176540" y="2822105"/>
                  </a:lnTo>
                  <a:lnTo>
                    <a:pt x="1182128" y="2816555"/>
                  </a:lnTo>
                  <a:lnTo>
                    <a:pt x="1185113" y="2809087"/>
                  </a:lnTo>
                  <a:lnTo>
                    <a:pt x="1185189" y="2800413"/>
                  </a:lnTo>
                  <a:close/>
                </a:path>
                <a:path w="1899919" h="4002404">
                  <a:moveTo>
                    <a:pt x="1208557" y="3456673"/>
                  </a:moveTo>
                  <a:lnTo>
                    <a:pt x="1201534" y="3447973"/>
                  </a:lnTo>
                  <a:lnTo>
                    <a:pt x="1193088" y="3447973"/>
                  </a:lnTo>
                  <a:lnTo>
                    <a:pt x="1186395" y="3447897"/>
                  </a:lnTo>
                  <a:lnTo>
                    <a:pt x="1179601" y="3454793"/>
                  </a:lnTo>
                  <a:lnTo>
                    <a:pt x="1179703" y="3461524"/>
                  </a:lnTo>
                  <a:lnTo>
                    <a:pt x="1179703" y="3470960"/>
                  </a:lnTo>
                  <a:lnTo>
                    <a:pt x="1187831" y="3479012"/>
                  </a:lnTo>
                  <a:lnTo>
                    <a:pt x="1202524" y="3478187"/>
                  </a:lnTo>
                  <a:lnTo>
                    <a:pt x="1207681" y="3472764"/>
                  </a:lnTo>
                  <a:lnTo>
                    <a:pt x="1208557" y="3456673"/>
                  </a:lnTo>
                  <a:close/>
                </a:path>
                <a:path w="1899919" h="4002404">
                  <a:moveTo>
                    <a:pt x="1225461" y="3052254"/>
                  </a:moveTo>
                  <a:lnTo>
                    <a:pt x="1221409" y="3011538"/>
                  </a:lnTo>
                  <a:lnTo>
                    <a:pt x="1208227" y="2991624"/>
                  </a:lnTo>
                  <a:lnTo>
                    <a:pt x="1189913" y="3027375"/>
                  </a:lnTo>
                  <a:lnTo>
                    <a:pt x="1189253" y="3042158"/>
                  </a:lnTo>
                  <a:lnTo>
                    <a:pt x="1189583" y="3044609"/>
                  </a:lnTo>
                  <a:lnTo>
                    <a:pt x="1197368" y="3058820"/>
                  </a:lnTo>
                  <a:lnTo>
                    <a:pt x="1205814" y="3063087"/>
                  </a:lnTo>
                  <a:lnTo>
                    <a:pt x="1220965" y="3058579"/>
                  </a:lnTo>
                  <a:lnTo>
                    <a:pt x="1225461" y="3052254"/>
                  </a:lnTo>
                  <a:close/>
                </a:path>
                <a:path w="1899919" h="4002404">
                  <a:moveTo>
                    <a:pt x="1250365" y="551167"/>
                  </a:moveTo>
                  <a:lnTo>
                    <a:pt x="1249489" y="547116"/>
                  </a:lnTo>
                  <a:lnTo>
                    <a:pt x="1245209" y="545363"/>
                  </a:lnTo>
                  <a:lnTo>
                    <a:pt x="1240929" y="543610"/>
                  </a:lnTo>
                  <a:lnTo>
                    <a:pt x="1237310" y="545477"/>
                  </a:lnTo>
                  <a:lnTo>
                    <a:pt x="1235659" y="549744"/>
                  </a:lnTo>
                  <a:lnTo>
                    <a:pt x="1234122" y="553910"/>
                  </a:lnTo>
                  <a:lnTo>
                    <a:pt x="1235443" y="557415"/>
                  </a:lnTo>
                  <a:lnTo>
                    <a:pt x="1239393" y="559600"/>
                  </a:lnTo>
                  <a:lnTo>
                    <a:pt x="1244003" y="561238"/>
                  </a:lnTo>
                  <a:lnTo>
                    <a:pt x="1247292" y="559498"/>
                  </a:lnTo>
                  <a:lnTo>
                    <a:pt x="1248829" y="555218"/>
                  </a:lnTo>
                  <a:lnTo>
                    <a:pt x="1250365" y="551167"/>
                  </a:lnTo>
                  <a:close/>
                </a:path>
                <a:path w="1899919" h="4002404">
                  <a:moveTo>
                    <a:pt x="1289977" y="28803"/>
                  </a:moveTo>
                  <a:lnTo>
                    <a:pt x="1288173" y="18897"/>
                  </a:lnTo>
                  <a:lnTo>
                    <a:pt x="1283309" y="10096"/>
                  </a:lnTo>
                  <a:lnTo>
                    <a:pt x="1276172" y="3441"/>
                  </a:lnTo>
                  <a:lnTo>
                    <a:pt x="1267587" y="0"/>
                  </a:lnTo>
                  <a:lnTo>
                    <a:pt x="1256550" y="508"/>
                  </a:lnTo>
                  <a:lnTo>
                    <a:pt x="1246035" y="5130"/>
                  </a:lnTo>
                  <a:lnTo>
                    <a:pt x="1237564" y="12865"/>
                  </a:lnTo>
                  <a:lnTo>
                    <a:pt x="1232700" y="22669"/>
                  </a:lnTo>
                  <a:lnTo>
                    <a:pt x="1231493" y="27813"/>
                  </a:lnTo>
                  <a:lnTo>
                    <a:pt x="1232154" y="32740"/>
                  </a:lnTo>
                  <a:lnTo>
                    <a:pt x="1234782" y="37236"/>
                  </a:lnTo>
                  <a:lnTo>
                    <a:pt x="1244346" y="46926"/>
                  </a:lnTo>
                  <a:lnTo>
                    <a:pt x="1256931" y="51625"/>
                  </a:lnTo>
                  <a:lnTo>
                    <a:pt x="1270317" y="50952"/>
                  </a:lnTo>
                  <a:lnTo>
                    <a:pt x="1282293" y="44577"/>
                  </a:lnTo>
                  <a:lnTo>
                    <a:pt x="1287005" y="40411"/>
                  </a:lnTo>
                  <a:lnTo>
                    <a:pt x="1289977" y="35267"/>
                  </a:lnTo>
                  <a:lnTo>
                    <a:pt x="1289977" y="28803"/>
                  </a:lnTo>
                  <a:close/>
                </a:path>
                <a:path w="1899919" h="4002404">
                  <a:moveTo>
                    <a:pt x="1331226" y="986688"/>
                  </a:moveTo>
                  <a:lnTo>
                    <a:pt x="1330134" y="971804"/>
                  </a:lnTo>
                  <a:lnTo>
                    <a:pt x="1321460" y="964679"/>
                  </a:lnTo>
                  <a:lnTo>
                    <a:pt x="1307312" y="966876"/>
                  </a:lnTo>
                  <a:lnTo>
                    <a:pt x="1302042" y="973658"/>
                  </a:lnTo>
                  <a:lnTo>
                    <a:pt x="1302372" y="980998"/>
                  </a:lnTo>
                  <a:lnTo>
                    <a:pt x="1302702" y="990092"/>
                  </a:lnTo>
                  <a:lnTo>
                    <a:pt x="1309941" y="997978"/>
                  </a:lnTo>
                  <a:lnTo>
                    <a:pt x="1316850" y="996772"/>
                  </a:lnTo>
                  <a:lnTo>
                    <a:pt x="1324203" y="995451"/>
                  </a:lnTo>
                  <a:lnTo>
                    <a:pt x="1331226" y="986688"/>
                  </a:lnTo>
                  <a:close/>
                </a:path>
                <a:path w="1899919" h="4002404">
                  <a:moveTo>
                    <a:pt x="1341323" y="933691"/>
                  </a:moveTo>
                  <a:lnTo>
                    <a:pt x="1335176" y="926249"/>
                  </a:lnTo>
                  <a:lnTo>
                    <a:pt x="1327162" y="925474"/>
                  </a:lnTo>
                  <a:lnTo>
                    <a:pt x="1318171" y="924712"/>
                  </a:lnTo>
                  <a:lnTo>
                    <a:pt x="1309166" y="932700"/>
                  </a:lnTo>
                  <a:lnTo>
                    <a:pt x="1308950" y="941578"/>
                  </a:lnTo>
                  <a:lnTo>
                    <a:pt x="1308620" y="949464"/>
                  </a:lnTo>
                  <a:lnTo>
                    <a:pt x="1315542" y="957453"/>
                  </a:lnTo>
                  <a:lnTo>
                    <a:pt x="1323327" y="958545"/>
                  </a:lnTo>
                  <a:lnTo>
                    <a:pt x="1329715" y="957973"/>
                  </a:lnTo>
                  <a:lnTo>
                    <a:pt x="1335366" y="954570"/>
                  </a:lnTo>
                  <a:lnTo>
                    <a:pt x="1339418" y="949121"/>
                  </a:lnTo>
                  <a:lnTo>
                    <a:pt x="1341094" y="942340"/>
                  </a:lnTo>
                  <a:lnTo>
                    <a:pt x="1341323" y="933691"/>
                  </a:lnTo>
                  <a:close/>
                </a:path>
                <a:path w="1899919" h="4002404">
                  <a:moveTo>
                    <a:pt x="1425257" y="977823"/>
                  </a:moveTo>
                  <a:lnTo>
                    <a:pt x="1423568" y="969670"/>
                  </a:lnTo>
                  <a:lnTo>
                    <a:pt x="1419123" y="963396"/>
                  </a:lnTo>
                  <a:lnTo>
                    <a:pt x="1412303" y="959370"/>
                  </a:lnTo>
                  <a:lnTo>
                    <a:pt x="1403527" y="957999"/>
                  </a:lnTo>
                  <a:lnTo>
                    <a:pt x="1395336" y="959624"/>
                  </a:lnTo>
                  <a:lnTo>
                    <a:pt x="1388872" y="964120"/>
                  </a:lnTo>
                  <a:lnTo>
                    <a:pt x="1384693" y="970889"/>
                  </a:lnTo>
                  <a:lnTo>
                    <a:pt x="1383347" y="979360"/>
                  </a:lnTo>
                  <a:lnTo>
                    <a:pt x="1385074" y="987894"/>
                  </a:lnTo>
                  <a:lnTo>
                    <a:pt x="1389405" y="994854"/>
                  </a:lnTo>
                  <a:lnTo>
                    <a:pt x="1395742" y="999591"/>
                  </a:lnTo>
                  <a:lnTo>
                    <a:pt x="1403527" y="1001483"/>
                  </a:lnTo>
                  <a:lnTo>
                    <a:pt x="1412303" y="999782"/>
                  </a:lnTo>
                  <a:lnTo>
                    <a:pt x="1419212" y="994930"/>
                  </a:lnTo>
                  <a:lnTo>
                    <a:pt x="1423695" y="987412"/>
                  </a:lnTo>
                  <a:lnTo>
                    <a:pt x="1425257" y="977823"/>
                  </a:lnTo>
                  <a:close/>
                </a:path>
                <a:path w="1899919" h="4002404">
                  <a:moveTo>
                    <a:pt x="1440726" y="814768"/>
                  </a:moveTo>
                  <a:lnTo>
                    <a:pt x="1437652" y="812457"/>
                  </a:lnTo>
                  <a:lnTo>
                    <a:pt x="1433372" y="812241"/>
                  </a:lnTo>
                  <a:lnTo>
                    <a:pt x="1428216" y="813117"/>
                  </a:lnTo>
                  <a:lnTo>
                    <a:pt x="1426565" y="816406"/>
                  </a:lnTo>
                  <a:lnTo>
                    <a:pt x="1427124" y="821004"/>
                  </a:lnTo>
                  <a:lnTo>
                    <a:pt x="1427556" y="824293"/>
                  </a:lnTo>
                  <a:lnTo>
                    <a:pt x="1429753" y="826592"/>
                  </a:lnTo>
                  <a:lnTo>
                    <a:pt x="1433042" y="826592"/>
                  </a:lnTo>
                  <a:lnTo>
                    <a:pt x="1437652" y="826592"/>
                  </a:lnTo>
                  <a:lnTo>
                    <a:pt x="1440611" y="823963"/>
                  </a:lnTo>
                  <a:lnTo>
                    <a:pt x="1440726" y="819365"/>
                  </a:lnTo>
                  <a:lnTo>
                    <a:pt x="1440726" y="814768"/>
                  </a:lnTo>
                  <a:close/>
                </a:path>
                <a:path w="1899919" h="4002404">
                  <a:moveTo>
                    <a:pt x="1444459" y="3473259"/>
                  </a:moveTo>
                  <a:lnTo>
                    <a:pt x="1443913" y="3466363"/>
                  </a:lnTo>
                  <a:lnTo>
                    <a:pt x="1437322" y="3460204"/>
                  </a:lnTo>
                  <a:lnTo>
                    <a:pt x="1430413" y="3459543"/>
                  </a:lnTo>
                  <a:lnTo>
                    <a:pt x="1423936" y="3458895"/>
                  </a:lnTo>
                  <a:lnTo>
                    <a:pt x="1418348" y="3461194"/>
                  </a:lnTo>
                  <a:lnTo>
                    <a:pt x="1414830" y="3466693"/>
                  </a:lnTo>
                  <a:lnTo>
                    <a:pt x="1410830" y="3475113"/>
                  </a:lnTo>
                  <a:lnTo>
                    <a:pt x="1409433" y="3483635"/>
                  </a:lnTo>
                  <a:lnTo>
                    <a:pt x="1410703" y="3492195"/>
                  </a:lnTo>
                  <a:lnTo>
                    <a:pt x="1414716" y="3500755"/>
                  </a:lnTo>
                  <a:lnTo>
                    <a:pt x="1417027" y="3504450"/>
                  </a:lnTo>
                  <a:lnTo>
                    <a:pt x="1420647" y="3505924"/>
                  </a:lnTo>
                  <a:lnTo>
                    <a:pt x="1424813" y="3506343"/>
                  </a:lnTo>
                  <a:lnTo>
                    <a:pt x="1426679" y="3505758"/>
                  </a:lnTo>
                  <a:lnTo>
                    <a:pt x="1428877" y="3505682"/>
                  </a:lnTo>
                  <a:lnTo>
                    <a:pt x="1430413" y="3504615"/>
                  </a:lnTo>
                  <a:lnTo>
                    <a:pt x="1437360" y="3498329"/>
                  </a:lnTo>
                  <a:lnTo>
                    <a:pt x="1441881" y="3490899"/>
                  </a:lnTo>
                  <a:lnTo>
                    <a:pt x="1444180" y="3482492"/>
                  </a:lnTo>
                  <a:lnTo>
                    <a:pt x="1444459" y="3473259"/>
                  </a:lnTo>
                  <a:close/>
                </a:path>
                <a:path w="1899919" h="4002404">
                  <a:moveTo>
                    <a:pt x="1453997" y="2680932"/>
                  </a:moveTo>
                  <a:lnTo>
                    <a:pt x="1450047" y="2676995"/>
                  </a:lnTo>
                  <a:lnTo>
                    <a:pt x="1444891" y="2672067"/>
                  </a:lnTo>
                  <a:lnTo>
                    <a:pt x="1439189" y="2668232"/>
                  </a:lnTo>
                  <a:lnTo>
                    <a:pt x="1424152" y="2666593"/>
                  </a:lnTo>
                  <a:lnTo>
                    <a:pt x="1418348" y="2670314"/>
                  </a:lnTo>
                  <a:lnTo>
                    <a:pt x="1414945" y="2676995"/>
                  </a:lnTo>
                  <a:lnTo>
                    <a:pt x="1412582" y="2684234"/>
                  </a:lnTo>
                  <a:lnTo>
                    <a:pt x="1428661" y="2711932"/>
                  </a:lnTo>
                  <a:lnTo>
                    <a:pt x="1441170" y="2709519"/>
                  </a:lnTo>
                  <a:lnTo>
                    <a:pt x="1445666" y="2705582"/>
                  </a:lnTo>
                  <a:lnTo>
                    <a:pt x="1453896" y="2694838"/>
                  </a:lnTo>
                  <a:lnTo>
                    <a:pt x="1453781" y="2687840"/>
                  </a:lnTo>
                  <a:lnTo>
                    <a:pt x="1453997" y="2680932"/>
                  </a:lnTo>
                  <a:close/>
                </a:path>
                <a:path w="1899919" h="4002404">
                  <a:moveTo>
                    <a:pt x="1467497" y="2672613"/>
                  </a:moveTo>
                  <a:lnTo>
                    <a:pt x="1457845" y="2662974"/>
                  </a:lnTo>
                  <a:lnTo>
                    <a:pt x="1454543" y="2664942"/>
                  </a:lnTo>
                  <a:lnTo>
                    <a:pt x="1451483" y="2671305"/>
                  </a:lnTo>
                  <a:lnTo>
                    <a:pt x="1450924" y="2674251"/>
                  </a:lnTo>
                  <a:lnTo>
                    <a:pt x="1450162" y="2676995"/>
                  </a:lnTo>
                  <a:lnTo>
                    <a:pt x="1451483" y="2678201"/>
                  </a:lnTo>
                  <a:lnTo>
                    <a:pt x="1454111" y="2680830"/>
                  </a:lnTo>
                  <a:lnTo>
                    <a:pt x="1456740" y="2679954"/>
                  </a:lnTo>
                  <a:lnTo>
                    <a:pt x="1459814" y="2679623"/>
                  </a:lnTo>
                  <a:lnTo>
                    <a:pt x="1462341" y="2678303"/>
                  </a:lnTo>
                  <a:lnTo>
                    <a:pt x="1466075" y="2676233"/>
                  </a:lnTo>
                  <a:lnTo>
                    <a:pt x="1467497" y="2672613"/>
                  </a:lnTo>
                  <a:close/>
                </a:path>
                <a:path w="1899919" h="4002404">
                  <a:moveTo>
                    <a:pt x="1489659" y="1275803"/>
                  </a:moveTo>
                  <a:lnTo>
                    <a:pt x="1489544" y="1270990"/>
                  </a:lnTo>
                  <a:lnTo>
                    <a:pt x="1489113" y="1266164"/>
                  </a:lnTo>
                  <a:lnTo>
                    <a:pt x="1486916" y="1263103"/>
                  </a:lnTo>
                  <a:lnTo>
                    <a:pt x="1482420" y="1262443"/>
                  </a:lnTo>
                  <a:lnTo>
                    <a:pt x="1477264" y="1261452"/>
                  </a:lnTo>
                  <a:lnTo>
                    <a:pt x="1472653" y="1265732"/>
                  </a:lnTo>
                  <a:lnTo>
                    <a:pt x="1473415" y="1275473"/>
                  </a:lnTo>
                  <a:lnTo>
                    <a:pt x="1475613" y="1278534"/>
                  </a:lnTo>
                  <a:lnTo>
                    <a:pt x="1480108" y="1279410"/>
                  </a:lnTo>
                  <a:lnTo>
                    <a:pt x="1485049" y="1280287"/>
                  </a:lnTo>
                  <a:lnTo>
                    <a:pt x="1489659" y="1275803"/>
                  </a:lnTo>
                  <a:close/>
                </a:path>
                <a:path w="1899919" h="4002404">
                  <a:moveTo>
                    <a:pt x="1520380" y="625640"/>
                  </a:moveTo>
                  <a:close/>
                </a:path>
                <a:path w="1899919" h="4002404">
                  <a:moveTo>
                    <a:pt x="1527619" y="1057440"/>
                  </a:moveTo>
                  <a:lnTo>
                    <a:pt x="1523123" y="1051636"/>
                  </a:lnTo>
                  <a:lnTo>
                    <a:pt x="1517192" y="1051306"/>
                  </a:lnTo>
                  <a:lnTo>
                    <a:pt x="1510944" y="1050975"/>
                  </a:lnTo>
                  <a:lnTo>
                    <a:pt x="1507985" y="1054811"/>
                  </a:lnTo>
                  <a:lnTo>
                    <a:pt x="1506334" y="1066634"/>
                  </a:lnTo>
                  <a:lnTo>
                    <a:pt x="1510944" y="1072438"/>
                  </a:lnTo>
                  <a:lnTo>
                    <a:pt x="1516875" y="1073099"/>
                  </a:lnTo>
                  <a:lnTo>
                    <a:pt x="1523009" y="1073315"/>
                  </a:lnTo>
                  <a:lnTo>
                    <a:pt x="1525752" y="1069263"/>
                  </a:lnTo>
                  <a:lnTo>
                    <a:pt x="1526628" y="1064006"/>
                  </a:lnTo>
                  <a:lnTo>
                    <a:pt x="1527619" y="1057440"/>
                  </a:lnTo>
                  <a:close/>
                </a:path>
                <a:path w="1899919" h="4002404">
                  <a:moveTo>
                    <a:pt x="1543380" y="609879"/>
                  </a:moveTo>
                  <a:lnTo>
                    <a:pt x="1514678" y="579424"/>
                  </a:lnTo>
                  <a:lnTo>
                    <a:pt x="1507337" y="580834"/>
                  </a:lnTo>
                  <a:lnTo>
                    <a:pt x="1501292" y="585050"/>
                  </a:lnTo>
                  <a:lnTo>
                    <a:pt x="1497304" y="591299"/>
                  </a:lnTo>
                  <a:lnTo>
                    <a:pt x="1496136" y="598805"/>
                  </a:lnTo>
                  <a:lnTo>
                    <a:pt x="1498358" y="608253"/>
                  </a:lnTo>
                  <a:lnTo>
                    <a:pt x="1503603" y="616369"/>
                  </a:lnTo>
                  <a:lnTo>
                    <a:pt x="1511173" y="622414"/>
                  </a:lnTo>
                  <a:lnTo>
                    <a:pt x="1520355" y="625627"/>
                  </a:lnTo>
                  <a:lnTo>
                    <a:pt x="1531048" y="624687"/>
                  </a:lnTo>
                  <a:lnTo>
                    <a:pt x="1539163" y="618921"/>
                  </a:lnTo>
                  <a:lnTo>
                    <a:pt x="1543380" y="609879"/>
                  </a:lnTo>
                  <a:close/>
                </a:path>
                <a:path w="1899919" h="4002404">
                  <a:moveTo>
                    <a:pt x="1595970" y="3262312"/>
                  </a:moveTo>
                  <a:lnTo>
                    <a:pt x="1594662" y="3254832"/>
                  </a:lnTo>
                  <a:lnTo>
                    <a:pt x="1592465" y="3252457"/>
                  </a:lnTo>
                  <a:lnTo>
                    <a:pt x="1589278" y="3252381"/>
                  </a:lnTo>
                  <a:lnTo>
                    <a:pt x="1584782" y="3252216"/>
                  </a:lnTo>
                  <a:lnTo>
                    <a:pt x="1581607" y="3254832"/>
                  </a:lnTo>
                  <a:lnTo>
                    <a:pt x="1581607" y="3259099"/>
                  </a:lnTo>
                  <a:lnTo>
                    <a:pt x="1581607" y="3263366"/>
                  </a:lnTo>
                  <a:lnTo>
                    <a:pt x="1584782" y="3265830"/>
                  </a:lnTo>
                  <a:lnTo>
                    <a:pt x="1589176" y="3266071"/>
                  </a:lnTo>
                  <a:lnTo>
                    <a:pt x="1593557" y="3265093"/>
                  </a:lnTo>
                  <a:lnTo>
                    <a:pt x="1595970" y="3262312"/>
                  </a:lnTo>
                  <a:close/>
                </a:path>
                <a:path w="1899919" h="4002404">
                  <a:moveTo>
                    <a:pt x="1598066" y="3575697"/>
                  </a:moveTo>
                  <a:lnTo>
                    <a:pt x="1597621" y="3568395"/>
                  </a:lnTo>
                  <a:lnTo>
                    <a:pt x="1597291" y="3562070"/>
                  </a:lnTo>
                  <a:lnTo>
                    <a:pt x="1591919" y="3556901"/>
                  </a:lnTo>
                  <a:lnTo>
                    <a:pt x="1586103" y="3557397"/>
                  </a:lnTo>
                  <a:lnTo>
                    <a:pt x="1579194" y="3557968"/>
                  </a:lnTo>
                  <a:lnTo>
                    <a:pt x="1573809" y="3565029"/>
                  </a:lnTo>
                  <a:lnTo>
                    <a:pt x="1575244" y="3572167"/>
                  </a:lnTo>
                  <a:lnTo>
                    <a:pt x="1576222" y="3577425"/>
                  </a:lnTo>
                  <a:lnTo>
                    <a:pt x="1579524" y="3580955"/>
                  </a:lnTo>
                  <a:lnTo>
                    <a:pt x="1591805" y="3582428"/>
                  </a:lnTo>
                  <a:lnTo>
                    <a:pt x="1598066" y="3575697"/>
                  </a:lnTo>
                  <a:close/>
                </a:path>
                <a:path w="1899919" h="4002404">
                  <a:moveTo>
                    <a:pt x="1625053" y="3059722"/>
                  </a:moveTo>
                  <a:lnTo>
                    <a:pt x="1618907" y="3052749"/>
                  </a:lnTo>
                  <a:lnTo>
                    <a:pt x="1610461" y="3052165"/>
                  </a:lnTo>
                  <a:lnTo>
                    <a:pt x="1602447" y="3051505"/>
                  </a:lnTo>
                  <a:lnTo>
                    <a:pt x="1595323" y="3058160"/>
                  </a:lnTo>
                  <a:lnTo>
                    <a:pt x="1594662" y="3075152"/>
                  </a:lnTo>
                  <a:lnTo>
                    <a:pt x="1600809" y="3082125"/>
                  </a:lnTo>
                  <a:lnTo>
                    <a:pt x="1617256" y="3083115"/>
                  </a:lnTo>
                  <a:lnTo>
                    <a:pt x="1623847" y="3076956"/>
                  </a:lnTo>
                  <a:lnTo>
                    <a:pt x="1624507" y="3068091"/>
                  </a:lnTo>
                  <a:lnTo>
                    <a:pt x="1625053" y="3059722"/>
                  </a:lnTo>
                  <a:close/>
                </a:path>
                <a:path w="1899919" h="4002404">
                  <a:moveTo>
                    <a:pt x="1628673" y="2944088"/>
                  </a:moveTo>
                  <a:lnTo>
                    <a:pt x="1625231" y="2935071"/>
                  </a:lnTo>
                  <a:lnTo>
                    <a:pt x="1618792" y="2927858"/>
                  </a:lnTo>
                  <a:lnTo>
                    <a:pt x="1610220" y="2923146"/>
                  </a:lnTo>
                  <a:lnTo>
                    <a:pt x="1600365" y="2921635"/>
                  </a:lnTo>
                  <a:lnTo>
                    <a:pt x="1592351" y="2921863"/>
                  </a:lnTo>
                  <a:lnTo>
                    <a:pt x="1584782" y="2926575"/>
                  </a:lnTo>
                  <a:lnTo>
                    <a:pt x="1576552" y="2924162"/>
                  </a:lnTo>
                  <a:lnTo>
                    <a:pt x="1570634" y="2922740"/>
                  </a:lnTo>
                  <a:lnTo>
                    <a:pt x="1563941" y="2920542"/>
                  </a:lnTo>
                  <a:lnTo>
                    <a:pt x="1554835" y="2935440"/>
                  </a:lnTo>
                  <a:lnTo>
                    <a:pt x="1563065" y="2938729"/>
                  </a:lnTo>
                  <a:lnTo>
                    <a:pt x="1571625" y="2949346"/>
                  </a:lnTo>
                  <a:lnTo>
                    <a:pt x="1573479" y="2956572"/>
                  </a:lnTo>
                  <a:lnTo>
                    <a:pt x="1576997" y="2962491"/>
                  </a:lnTo>
                  <a:lnTo>
                    <a:pt x="1582966" y="2969730"/>
                  </a:lnTo>
                  <a:lnTo>
                    <a:pt x="1590636" y="2974670"/>
                  </a:lnTo>
                  <a:lnTo>
                    <a:pt x="1599196" y="2977032"/>
                  </a:lnTo>
                  <a:lnTo>
                    <a:pt x="1607832" y="2976511"/>
                  </a:lnTo>
                  <a:lnTo>
                    <a:pt x="1617345" y="2971990"/>
                  </a:lnTo>
                  <a:lnTo>
                    <a:pt x="1624418" y="2964408"/>
                  </a:lnTo>
                  <a:lnTo>
                    <a:pt x="1628406" y="2954756"/>
                  </a:lnTo>
                  <a:lnTo>
                    <a:pt x="1628673" y="2944088"/>
                  </a:lnTo>
                  <a:close/>
                </a:path>
                <a:path w="1899919" h="4002404">
                  <a:moveTo>
                    <a:pt x="1661477" y="3547211"/>
                  </a:moveTo>
                  <a:lnTo>
                    <a:pt x="1661147" y="3545738"/>
                  </a:lnTo>
                  <a:lnTo>
                    <a:pt x="1660715" y="3541712"/>
                  </a:lnTo>
                  <a:lnTo>
                    <a:pt x="1659394" y="3538016"/>
                  </a:lnTo>
                  <a:lnTo>
                    <a:pt x="1655419" y="3531298"/>
                  </a:lnTo>
                  <a:lnTo>
                    <a:pt x="1649514" y="3526472"/>
                  </a:lnTo>
                  <a:lnTo>
                    <a:pt x="1642643" y="3524008"/>
                  </a:lnTo>
                  <a:lnTo>
                    <a:pt x="1635696" y="3524402"/>
                  </a:lnTo>
                  <a:lnTo>
                    <a:pt x="1629625" y="3527793"/>
                  </a:lnTo>
                  <a:lnTo>
                    <a:pt x="1625358" y="3533444"/>
                  </a:lnTo>
                  <a:lnTo>
                    <a:pt x="1623263" y="3540671"/>
                  </a:lnTo>
                  <a:lnTo>
                    <a:pt x="1623733" y="3548773"/>
                  </a:lnTo>
                  <a:lnTo>
                    <a:pt x="1643380" y="3572154"/>
                  </a:lnTo>
                  <a:lnTo>
                    <a:pt x="1649844" y="3571837"/>
                  </a:lnTo>
                  <a:lnTo>
                    <a:pt x="1654848" y="3569068"/>
                  </a:lnTo>
                  <a:lnTo>
                    <a:pt x="1658543" y="3563988"/>
                  </a:lnTo>
                  <a:lnTo>
                    <a:pt x="1660804" y="3556685"/>
                  </a:lnTo>
                  <a:lnTo>
                    <a:pt x="1661477" y="3547211"/>
                  </a:lnTo>
                  <a:close/>
                </a:path>
                <a:path w="1899919" h="4002404">
                  <a:moveTo>
                    <a:pt x="1663230" y="2792196"/>
                  </a:moveTo>
                  <a:lnTo>
                    <a:pt x="1661922" y="2775877"/>
                  </a:lnTo>
                  <a:lnTo>
                    <a:pt x="1655114" y="2769527"/>
                  </a:lnTo>
                  <a:lnTo>
                    <a:pt x="1646885" y="2769641"/>
                  </a:lnTo>
                  <a:lnTo>
                    <a:pt x="1639531" y="2769755"/>
                  </a:lnTo>
                  <a:lnTo>
                    <a:pt x="1633067" y="2775229"/>
                  </a:lnTo>
                  <a:lnTo>
                    <a:pt x="1631302" y="2790774"/>
                  </a:lnTo>
                  <a:lnTo>
                    <a:pt x="1638871" y="2799321"/>
                  </a:lnTo>
                  <a:lnTo>
                    <a:pt x="1648091" y="2799423"/>
                  </a:lnTo>
                  <a:lnTo>
                    <a:pt x="1656105" y="2799651"/>
                  </a:lnTo>
                  <a:lnTo>
                    <a:pt x="1663230" y="2792196"/>
                  </a:lnTo>
                  <a:close/>
                </a:path>
                <a:path w="1899919" h="4002404">
                  <a:moveTo>
                    <a:pt x="1714144" y="2906420"/>
                  </a:moveTo>
                  <a:lnTo>
                    <a:pt x="1713484" y="2892069"/>
                  </a:lnTo>
                  <a:lnTo>
                    <a:pt x="1705254" y="2885503"/>
                  </a:lnTo>
                  <a:lnTo>
                    <a:pt x="1691767" y="2887040"/>
                  </a:lnTo>
                  <a:lnTo>
                    <a:pt x="1686928" y="2892945"/>
                  </a:lnTo>
                  <a:lnTo>
                    <a:pt x="1687042" y="2898864"/>
                  </a:lnTo>
                  <a:lnTo>
                    <a:pt x="1687258" y="2905976"/>
                  </a:lnTo>
                  <a:lnTo>
                    <a:pt x="1693075" y="2911894"/>
                  </a:lnTo>
                  <a:lnTo>
                    <a:pt x="1700212" y="2912338"/>
                  </a:lnTo>
                  <a:lnTo>
                    <a:pt x="1707235" y="2912656"/>
                  </a:lnTo>
                  <a:lnTo>
                    <a:pt x="1714144" y="2906420"/>
                  </a:lnTo>
                  <a:close/>
                </a:path>
                <a:path w="1899919" h="4002404">
                  <a:moveTo>
                    <a:pt x="1719618" y="3977106"/>
                  </a:moveTo>
                  <a:lnTo>
                    <a:pt x="1702955" y="3955592"/>
                  </a:lnTo>
                  <a:lnTo>
                    <a:pt x="1688909" y="3962730"/>
                  </a:lnTo>
                  <a:lnTo>
                    <a:pt x="1686280" y="3970934"/>
                  </a:lnTo>
                  <a:lnTo>
                    <a:pt x="1686166" y="3979214"/>
                  </a:lnTo>
                  <a:lnTo>
                    <a:pt x="1687588" y="3988270"/>
                  </a:lnTo>
                  <a:lnTo>
                    <a:pt x="1691043" y="3995470"/>
                  </a:lnTo>
                  <a:lnTo>
                    <a:pt x="1696072" y="4000271"/>
                  </a:lnTo>
                  <a:lnTo>
                    <a:pt x="1702181" y="4002125"/>
                  </a:lnTo>
                  <a:lnTo>
                    <a:pt x="1709534" y="4002367"/>
                  </a:lnTo>
                  <a:lnTo>
                    <a:pt x="1716671" y="3994645"/>
                  </a:lnTo>
                  <a:lnTo>
                    <a:pt x="1718856" y="3983901"/>
                  </a:lnTo>
                  <a:lnTo>
                    <a:pt x="1719618" y="3977106"/>
                  </a:lnTo>
                  <a:close/>
                </a:path>
                <a:path w="1899919" h="4002404">
                  <a:moveTo>
                    <a:pt x="1723821" y="936472"/>
                  </a:moveTo>
                  <a:lnTo>
                    <a:pt x="1721510" y="929881"/>
                  </a:lnTo>
                  <a:lnTo>
                    <a:pt x="1716773" y="924267"/>
                  </a:lnTo>
                  <a:lnTo>
                    <a:pt x="1710499" y="920572"/>
                  </a:lnTo>
                  <a:lnTo>
                    <a:pt x="1703412" y="919340"/>
                  </a:lnTo>
                  <a:lnTo>
                    <a:pt x="1696135" y="920572"/>
                  </a:lnTo>
                  <a:lnTo>
                    <a:pt x="1689239" y="924267"/>
                  </a:lnTo>
                  <a:lnTo>
                    <a:pt x="1683956" y="929754"/>
                  </a:lnTo>
                  <a:lnTo>
                    <a:pt x="1680806" y="936409"/>
                  </a:lnTo>
                  <a:lnTo>
                    <a:pt x="1680057" y="943635"/>
                  </a:lnTo>
                  <a:lnTo>
                    <a:pt x="1682000" y="950772"/>
                  </a:lnTo>
                  <a:lnTo>
                    <a:pt x="1701419" y="974318"/>
                  </a:lnTo>
                  <a:lnTo>
                    <a:pt x="1702625" y="974102"/>
                  </a:lnTo>
                  <a:lnTo>
                    <a:pt x="1703616" y="974204"/>
                  </a:lnTo>
                  <a:lnTo>
                    <a:pt x="1705254" y="973442"/>
                  </a:lnTo>
                  <a:lnTo>
                    <a:pt x="1707565" y="972896"/>
                  </a:lnTo>
                  <a:lnTo>
                    <a:pt x="1712823" y="964907"/>
                  </a:lnTo>
                  <a:lnTo>
                    <a:pt x="1717103" y="958227"/>
                  </a:lnTo>
                  <a:lnTo>
                    <a:pt x="1720837" y="951217"/>
                  </a:lnTo>
                  <a:lnTo>
                    <a:pt x="1723631" y="943686"/>
                  </a:lnTo>
                  <a:lnTo>
                    <a:pt x="1723821" y="936472"/>
                  </a:lnTo>
                  <a:close/>
                </a:path>
                <a:path w="1899919" h="4002404">
                  <a:moveTo>
                    <a:pt x="1732686" y="3538842"/>
                  </a:moveTo>
                  <a:lnTo>
                    <a:pt x="1731264" y="3529368"/>
                  </a:lnTo>
                  <a:lnTo>
                    <a:pt x="1727009" y="3521633"/>
                  </a:lnTo>
                  <a:lnTo>
                    <a:pt x="1720405" y="3516223"/>
                  </a:lnTo>
                  <a:lnTo>
                    <a:pt x="1711985" y="3513734"/>
                  </a:lnTo>
                  <a:lnTo>
                    <a:pt x="1704327" y="3514877"/>
                  </a:lnTo>
                  <a:lnTo>
                    <a:pt x="1697304" y="3519195"/>
                  </a:lnTo>
                  <a:lnTo>
                    <a:pt x="1691995" y="3525736"/>
                  </a:lnTo>
                  <a:lnTo>
                    <a:pt x="1689455" y="3533584"/>
                  </a:lnTo>
                  <a:lnTo>
                    <a:pt x="1691208" y="3543528"/>
                  </a:lnTo>
                  <a:lnTo>
                    <a:pt x="1697253" y="3552367"/>
                  </a:lnTo>
                  <a:lnTo>
                    <a:pt x="1705991" y="3558514"/>
                  </a:lnTo>
                  <a:lnTo>
                    <a:pt x="1715897" y="3560432"/>
                  </a:lnTo>
                  <a:lnTo>
                    <a:pt x="1722399" y="3558336"/>
                  </a:lnTo>
                  <a:lnTo>
                    <a:pt x="1727708" y="3553612"/>
                  </a:lnTo>
                  <a:lnTo>
                    <a:pt x="1731314" y="3546894"/>
                  </a:lnTo>
                  <a:lnTo>
                    <a:pt x="1732686" y="3538842"/>
                  </a:lnTo>
                  <a:close/>
                </a:path>
                <a:path w="1899919" h="4002404">
                  <a:moveTo>
                    <a:pt x="1755622" y="3417443"/>
                  </a:moveTo>
                  <a:lnTo>
                    <a:pt x="1749577" y="3411855"/>
                  </a:lnTo>
                  <a:lnTo>
                    <a:pt x="1738058" y="3413328"/>
                  </a:lnTo>
                  <a:lnTo>
                    <a:pt x="1734985" y="3416947"/>
                  </a:lnTo>
                  <a:lnTo>
                    <a:pt x="1735543" y="3422612"/>
                  </a:lnTo>
                  <a:lnTo>
                    <a:pt x="1736191" y="3427958"/>
                  </a:lnTo>
                  <a:lnTo>
                    <a:pt x="1739163" y="3431476"/>
                  </a:lnTo>
                  <a:lnTo>
                    <a:pt x="1745195" y="3431641"/>
                  </a:lnTo>
                  <a:lnTo>
                    <a:pt x="1750682" y="3431476"/>
                  </a:lnTo>
                  <a:lnTo>
                    <a:pt x="1754187" y="3428441"/>
                  </a:lnTo>
                  <a:lnTo>
                    <a:pt x="1754847" y="3423031"/>
                  </a:lnTo>
                  <a:lnTo>
                    <a:pt x="1755622" y="3417443"/>
                  </a:lnTo>
                  <a:close/>
                </a:path>
                <a:path w="1899919" h="4002404">
                  <a:moveTo>
                    <a:pt x="1763077" y="3668039"/>
                  </a:moveTo>
                  <a:lnTo>
                    <a:pt x="1757591" y="3661638"/>
                  </a:lnTo>
                  <a:lnTo>
                    <a:pt x="1750237" y="3661232"/>
                  </a:lnTo>
                  <a:lnTo>
                    <a:pt x="1741462" y="3660737"/>
                  </a:lnTo>
                  <a:lnTo>
                    <a:pt x="1734553" y="3666807"/>
                  </a:lnTo>
                  <a:lnTo>
                    <a:pt x="1733892" y="3682911"/>
                  </a:lnTo>
                  <a:lnTo>
                    <a:pt x="1739163" y="3689223"/>
                  </a:lnTo>
                  <a:lnTo>
                    <a:pt x="1746516" y="3690048"/>
                  </a:lnTo>
                  <a:lnTo>
                    <a:pt x="1754733" y="3691026"/>
                  </a:lnTo>
                  <a:lnTo>
                    <a:pt x="1761655" y="3684790"/>
                  </a:lnTo>
                  <a:lnTo>
                    <a:pt x="1763077" y="3668039"/>
                  </a:lnTo>
                  <a:close/>
                </a:path>
                <a:path w="1899919" h="4002404">
                  <a:moveTo>
                    <a:pt x="1828139" y="2756065"/>
                  </a:moveTo>
                  <a:lnTo>
                    <a:pt x="1825840" y="2751467"/>
                  </a:lnTo>
                  <a:lnTo>
                    <a:pt x="1820125" y="2749715"/>
                  </a:lnTo>
                  <a:lnTo>
                    <a:pt x="1814207" y="2747848"/>
                  </a:lnTo>
                  <a:lnTo>
                    <a:pt x="1807946" y="2752890"/>
                  </a:lnTo>
                  <a:lnTo>
                    <a:pt x="1807730" y="2759341"/>
                  </a:lnTo>
                  <a:lnTo>
                    <a:pt x="1807629" y="2765145"/>
                  </a:lnTo>
                  <a:lnTo>
                    <a:pt x="1811020" y="2768435"/>
                  </a:lnTo>
                  <a:lnTo>
                    <a:pt x="1816620" y="2769755"/>
                  </a:lnTo>
                  <a:lnTo>
                    <a:pt x="1822538" y="2770073"/>
                  </a:lnTo>
                  <a:lnTo>
                    <a:pt x="1826171" y="2766568"/>
                  </a:lnTo>
                  <a:lnTo>
                    <a:pt x="1828139" y="2756065"/>
                  </a:lnTo>
                  <a:close/>
                </a:path>
                <a:path w="1899919" h="4002404">
                  <a:moveTo>
                    <a:pt x="1889366" y="3501415"/>
                  </a:moveTo>
                  <a:lnTo>
                    <a:pt x="1883333" y="3494608"/>
                  </a:lnTo>
                  <a:lnTo>
                    <a:pt x="1868182" y="3494024"/>
                  </a:lnTo>
                  <a:lnTo>
                    <a:pt x="1861489" y="3501161"/>
                  </a:lnTo>
                  <a:lnTo>
                    <a:pt x="1861934" y="3517747"/>
                  </a:lnTo>
                  <a:lnTo>
                    <a:pt x="1867865" y="3524897"/>
                  </a:lnTo>
                  <a:lnTo>
                    <a:pt x="1874113" y="3524897"/>
                  </a:lnTo>
                  <a:lnTo>
                    <a:pt x="1881682" y="3524808"/>
                  </a:lnTo>
                  <a:lnTo>
                    <a:pt x="1888820" y="3517011"/>
                  </a:lnTo>
                  <a:lnTo>
                    <a:pt x="1889150" y="3508718"/>
                  </a:lnTo>
                  <a:lnTo>
                    <a:pt x="1889366" y="3501415"/>
                  </a:lnTo>
                  <a:close/>
                </a:path>
                <a:path w="1899919" h="4002404">
                  <a:moveTo>
                    <a:pt x="1899742" y="3728339"/>
                  </a:moveTo>
                  <a:lnTo>
                    <a:pt x="1895690" y="3726053"/>
                  </a:lnTo>
                  <a:lnTo>
                    <a:pt x="1888490" y="3725214"/>
                  </a:lnTo>
                  <a:lnTo>
                    <a:pt x="1881530" y="3727272"/>
                  </a:lnTo>
                  <a:lnTo>
                    <a:pt x="1875536" y="3732149"/>
                  </a:lnTo>
                  <a:lnTo>
                    <a:pt x="1870710" y="3737902"/>
                  </a:lnTo>
                  <a:lnTo>
                    <a:pt x="1870494" y="3745039"/>
                  </a:lnTo>
                  <a:lnTo>
                    <a:pt x="1869719" y="3752011"/>
                  </a:lnTo>
                  <a:lnTo>
                    <a:pt x="1862924" y="3749789"/>
                  </a:lnTo>
                  <a:lnTo>
                    <a:pt x="1856333" y="3748646"/>
                  </a:lnTo>
                  <a:lnTo>
                    <a:pt x="1850301" y="3754158"/>
                  </a:lnTo>
                  <a:lnTo>
                    <a:pt x="1845475" y="3758501"/>
                  </a:lnTo>
                  <a:lnTo>
                    <a:pt x="1843836" y="3764000"/>
                  </a:lnTo>
                  <a:lnTo>
                    <a:pt x="1845144" y="3770147"/>
                  </a:lnTo>
                  <a:lnTo>
                    <a:pt x="1846795" y="3777627"/>
                  </a:lnTo>
                  <a:lnTo>
                    <a:pt x="1852053" y="3782060"/>
                  </a:lnTo>
                  <a:lnTo>
                    <a:pt x="1865884" y="3785095"/>
                  </a:lnTo>
                  <a:lnTo>
                    <a:pt x="1870494" y="3781399"/>
                  </a:lnTo>
                  <a:lnTo>
                    <a:pt x="1873338" y="3775646"/>
                  </a:lnTo>
                  <a:lnTo>
                    <a:pt x="1875434" y="3771227"/>
                  </a:lnTo>
                  <a:lnTo>
                    <a:pt x="1876856" y="3766540"/>
                  </a:lnTo>
                  <a:lnTo>
                    <a:pt x="1878609" y="3761956"/>
                  </a:lnTo>
                  <a:lnTo>
                    <a:pt x="1885454" y="3763632"/>
                  </a:lnTo>
                  <a:lnTo>
                    <a:pt x="1891931" y="3763492"/>
                  </a:lnTo>
                  <a:lnTo>
                    <a:pt x="1896135" y="3761956"/>
                  </a:lnTo>
                  <a:lnTo>
                    <a:pt x="1897976" y="3761282"/>
                  </a:lnTo>
                  <a:lnTo>
                    <a:pt x="1899742" y="3759835"/>
                  </a:lnTo>
                  <a:lnTo>
                    <a:pt x="1899742" y="3752011"/>
                  </a:lnTo>
                  <a:lnTo>
                    <a:pt x="1899742" y="3728339"/>
                  </a:lnTo>
                  <a:close/>
                </a:path>
                <a:path w="1899919" h="4002404">
                  <a:moveTo>
                    <a:pt x="1899742" y="3214230"/>
                  </a:moveTo>
                  <a:lnTo>
                    <a:pt x="1897049" y="3214128"/>
                  </a:lnTo>
                  <a:lnTo>
                    <a:pt x="1891563" y="3219691"/>
                  </a:lnTo>
                  <a:lnTo>
                    <a:pt x="1892439" y="3225444"/>
                  </a:lnTo>
                  <a:lnTo>
                    <a:pt x="1893100" y="3230867"/>
                  </a:lnTo>
                  <a:lnTo>
                    <a:pt x="1896389" y="3234067"/>
                  </a:lnTo>
                  <a:lnTo>
                    <a:pt x="1899742" y="3234258"/>
                  </a:lnTo>
                  <a:lnTo>
                    <a:pt x="1899742" y="321423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22382" y="6108471"/>
              <a:ext cx="650240" cy="2232025"/>
            </a:xfrm>
            <a:custGeom>
              <a:avLst/>
              <a:gdLst/>
              <a:ahLst/>
              <a:cxnLst/>
              <a:rect l="l" t="t" r="r" b="b"/>
              <a:pathLst>
                <a:path w="650240" h="2232025">
                  <a:moveTo>
                    <a:pt x="10363" y="1113942"/>
                  </a:moveTo>
                  <a:lnTo>
                    <a:pt x="9537" y="1109662"/>
                  </a:lnTo>
                  <a:lnTo>
                    <a:pt x="6832" y="1108468"/>
                  </a:lnTo>
                  <a:lnTo>
                    <a:pt x="3797" y="1109230"/>
                  </a:lnTo>
                  <a:lnTo>
                    <a:pt x="2311" y="1109446"/>
                  </a:lnTo>
                  <a:lnTo>
                    <a:pt x="495" y="1111643"/>
                  </a:lnTo>
                  <a:lnTo>
                    <a:pt x="0" y="1116457"/>
                  </a:lnTo>
                  <a:lnTo>
                    <a:pt x="2057" y="1118641"/>
                  </a:lnTo>
                  <a:lnTo>
                    <a:pt x="8559" y="1118641"/>
                  </a:lnTo>
                  <a:lnTo>
                    <a:pt x="10363" y="1116571"/>
                  </a:lnTo>
                  <a:lnTo>
                    <a:pt x="10363" y="1113942"/>
                  </a:lnTo>
                  <a:close/>
                </a:path>
                <a:path w="650240" h="2232025">
                  <a:moveTo>
                    <a:pt x="30187" y="260845"/>
                  </a:moveTo>
                  <a:lnTo>
                    <a:pt x="29933" y="257238"/>
                  </a:lnTo>
                  <a:lnTo>
                    <a:pt x="28054" y="254939"/>
                  </a:lnTo>
                  <a:lnTo>
                    <a:pt x="21221" y="254939"/>
                  </a:lnTo>
                  <a:lnTo>
                    <a:pt x="18757" y="257124"/>
                  </a:lnTo>
                  <a:lnTo>
                    <a:pt x="18923" y="264134"/>
                  </a:lnTo>
                  <a:lnTo>
                    <a:pt x="21132" y="266547"/>
                  </a:lnTo>
                  <a:lnTo>
                    <a:pt x="24511" y="266649"/>
                  </a:lnTo>
                  <a:lnTo>
                    <a:pt x="27965" y="266763"/>
                  </a:lnTo>
                  <a:lnTo>
                    <a:pt x="29768" y="264134"/>
                  </a:lnTo>
                  <a:lnTo>
                    <a:pt x="30187" y="260845"/>
                  </a:lnTo>
                  <a:close/>
                </a:path>
                <a:path w="650240" h="2232025">
                  <a:moveTo>
                    <a:pt x="316382" y="2616"/>
                  </a:moveTo>
                  <a:lnTo>
                    <a:pt x="314490" y="647"/>
                  </a:lnTo>
                  <a:lnTo>
                    <a:pt x="311277" y="0"/>
                  </a:lnTo>
                  <a:lnTo>
                    <a:pt x="308000" y="546"/>
                  </a:lnTo>
                  <a:lnTo>
                    <a:pt x="306019" y="2514"/>
                  </a:lnTo>
                  <a:lnTo>
                    <a:pt x="306019" y="8978"/>
                  </a:lnTo>
                  <a:lnTo>
                    <a:pt x="308000" y="11493"/>
                  </a:lnTo>
                  <a:lnTo>
                    <a:pt x="311200" y="11493"/>
                  </a:lnTo>
                  <a:lnTo>
                    <a:pt x="314490" y="11493"/>
                  </a:lnTo>
                  <a:lnTo>
                    <a:pt x="316306" y="9080"/>
                  </a:lnTo>
                  <a:lnTo>
                    <a:pt x="316382" y="5905"/>
                  </a:lnTo>
                  <a:lnTo>
                    <a:pt x="316382" y="2616"/>
                  </a:lnTo>
                  <a:close/>
                </a:path>
                <a:path w="650240" h="2232025">
                  <a:moveTo>
                    <a:pt x="388340" y="895578"/>
                  </a:moveTo>
                  <a:lnTo>
                    <a:pt x="386448" y="893051"/>
                  </a:lnTo>
                  <a:lnTo>
                    <a:pt x="383235" y="893051"/>
                  </a:lnTo>
                  <a:lnTo>
                    <a:pt x="378955" y="892949"/>
                  </a:lnTo>
                  <a:lnTo>
                    <a:pt x="376085" y="895350"/>
                  </a:lnTo>
                  <a:lnTo>
                    <a:pt x="376821" y="899960"/>
                  </a:lnTo>
                  <a:lnTo>
                    <a:pt x="377317" y="902906"/>
                  </a:lnTo>
                  <a:lnTo>
                    <a:pt x="379869" y="904328"/>
                  </a:lnTo>
                  <a:lnTo>
                    <a:pt x="382917" y="904443"/>
                  </a:lnTo>
                  <a:lnTo>
                    <a:pt x="386118" y="903897"/>
                  </a:lnTo>
                  <a:lnTo>
                    <a:pt x="388010" y="901700"/>
                  </a:lnTo>
                  <a:lnTo>
                    <a:pt x="388340" y="895578"/>
                  </a:lnTo>
                  <a:close/>
                </a:path>
                <a:path w="650240" h="2232025">
                  <a:moveTo>
                    <a:pt x="513753" y="2226792"/>
                  </a:moveTo>
                  <a:lnTo>
                    <a:pt x="513638" y="2221750"/>
                  </a:lnTo>
                  <a:lnTo>
                    <a:pt x="513638" y="2220112"/>
                  </a:lnTo>
                  <a:lnTo>
                    <a:pt x="513537" y="2219121"/>
                  </a:lnTo>
                  <a:lnTo>
                    <a:pt x="512648" y="2219452"/>
                  </a:lnTo>
                  <a:lnTo>
                    <a:pt x="511771" y="2219553"/>
                  </a:lnTo>
                  <a:lnTo>
                    <a:pt x="511009" y="2219883"/>
                  </a:lnTo>
                  <a:lnTo>
                    <a:pt x="506615" y="2221966"/>
                  </a:lnTo>
                  <a:lnTo>
                    <a:pt x="501573" y="2223719"/>
                  </a:lnTo>
                  <a:lnTo>
                    <a:pt x="504202" y="2230297"/>
                  </a:lnTo>
                  <a:lnTo>
                    <a:pt x="504532" y="2231059"/>
                  </a:lnTo>
                  <a:lnTo>
                    <a:pt x="505739" y="2231821"/>
                  </a:lnTo>
                  <a:lnTo>
                    <a:pt x="513638" y="2231821"/>
                  </a:lnTo>
                  <a:lnTo>
                    <a:pt x="513753" y="2226792"/>
                  </a:lnTo>
                  <a:close/>
                </a:path>
                <a:path w="650240" h="2232025">
                  <a:moveTo>
                    <a:pt x="513854" y="2219007"/>
                  </a:moveTo>
                  <a:lnTo>
                    <a:pt x="513638" y="2219007"/>
                  </a:lnTo>
                  <a:lnTo>
                    <a:pt x="513854" y="2219121"/>
                  </a:lnTo>
                  <a:close/>
                </a:path>
                <a:path w="650240" h="2232025">
                  <a:moveTo>
                    <a:pt x="624890" y="1096962"/>
                  </a:moveTo>
                  <a:lnTo>
                    <a:pt x="624459" y="1093787"/>
                  </a:lnTo>
                  <a:lnTo>
                    <a:pt x="623468" y="1093025"/>
                  </a:lnTo>
                  <a:lnTo>
                    <a:pt x="620725" y="1091044"/>
                  </a:lnTo>
                  <a:lnTo>
                    <a:pt x="617651" y="1091704"/>
                  </a:lnTo>
                  <a:lnTo>
                    <a:pt x="616661" y="1094994"/>
                  </a:lnTo>
                  <a:lnTo>
                    <a:pt x="616115" y="1096086"/>
                  </a:lnTo>
                  <a:lnTo>
                    <a:pt x="617982" y="1097953"/>
                  </a:lnTo>
                  <a:lnTo>
                    <a:pt x="618972" y="1099591"/>
                  </a:lnTo>
                  <a:lnTo>
                    <a:pt x="620725" y="1099159"/>
                  </a:lnTo>
                  <a:lnTo>
                    <a:pt x="623252" y="1099261"/>
                  </a:lnTo>
                  <a:lnTo>
                    <a:pt x="624128" y="1097953"/>
                  </a:lnTo>
                  <a:lnTo>
                    <a:pt x="624890" y="1096962"/>
                  </a:lnTo>
                  <a:close/>
                </a:path>
                <a:path w="650240" h="2232025">
                  <a:moveTo>
                    <a:pt x="650240" y="244208"/>
                  </a:moveTo>
                  <a:lnTo>
                    <a:pt x="647611" y="241681"/>
                  </a:lnTo>
                  <a:lnTo>
                    <a:pt x="643001" y="242455"/>
                  </a:lnTo>
                  <a:lnTo>
                    <a:pt x="640041" y="242887"/>
                  </a:lnTo>
                  <a:lnTo>
                    <a:pt x="638606" y="245402"/>
                  </a:lnTo>
                  <a:lnTo>
                    <a:pt x="638606" y="246507"/>
                  </a:lnTo>
                  <a:lnTo>
                    <a:pt x="639152" y="251866"/>
                  </a:lnTo>
                  <a:lnTo>
                    <a:pt x="641350" y="253733"/>
                  </a:lnTo>
                  <a:lnTo>
                    <a:pt x="647611" y="254165"/>
                  </a:lnTo>
                  <a:lnTo>
                    <a:pt x="649795" y="251764"/>
                  </a:lnTo>
                  <a:lnTo>
                    <a:pt x="649909" y="248691"/>
                  </a:lnTo>
                  <a:lnTo>
                    <a:pt x="650240" y="244208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06381" y="7657161"/>
              <a:ext cx="170653" cy="137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3999" y="7953375"/>
              <a:ext cx="9144000" cy="23336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87490" y="681608"/>
              <a:ext cx="6019419" cy="17542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34724" y="2793971"/>
              <a:ext cx="11181969" cy="17542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66536" y="3895001"/>
              <a:ext cx="29845" cy="34925"/>
            </a:xfrm>
            <a:custGeom>
              <a:avLst/>
              <a:gdLst/>
              <a:ahLst/>
              <a:cxnLst/>
              <a:rect l="l" t="t" r="r" b="b"/>
              <a:pathLst>
                <a:path w="29845" h="34925">
                  <a:moveTo>
                    <a:pt x="25323" y="0"/>
                  </a:moveTo>
                  <a:lnTo>
                    <a:pt x="0" y="15705"/>
                  </a:lnTo>
                  <a:lnTo>
                    <a:pt x="0" y="19238"/>
                  </a:lnTo>
                  <a:lnTo>
                    <a:pt x="3139" y="23165"/>
                  </a:lnTo>
                  <a:lnTo>
                    <a:pt x="7063" y="27484"/>
                  </a:lnTo>
                  <a:lnTo>
                    <a:pt x="15612" y="34088"/>
                  </a:lnTo>
                  <a:lnTo>
                    <a:pt x="22739" y="34423"/>
                  </a:lnTo>
                  <a:lnTo>
                    <a:pt x="27620" y="28834"/>
                  </a:lnTo>
                  <a:lnTo>
                    <a:pt x="29430" y="17668"/>
                  </a:lnTo>
                  <a:lnTo>
                    <a:pt x="29430" y="5889"/>
                  </a:lnTo>
                  <a:lnTo>
                    <a:pt x="25323" y="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444" y="3962406"/>
              <a:ext cx="101523" cy="1092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4181576"/>
              <a:ext cx="1895475" cy="2516505"/>
            </a:xfrm>
            <a:custGeom>
              <a:avLst/>
              <a:gdLst/>
              <a:ahLst/>
              <a:cxnLst/>
              <a:rect l="l" t="t" r="r" b="b"/>
              <a:pathLst>
                <a:path w="1895475" h="2516504">
                  <a:moveTo>
                    <a:pt x="19050" y="507898"/>
                  </a:moveTo>
                  <a:lnTo>
                    <a:pt x="16370" y="500748"/>
                  </a:lnTo>
                  <a:lnTo>
                    <a:pt x="10553" y="493242"/>
                  </a:lnTo>
                  <a:lnTo>
                    <a:pt x="2705" y="485394"/>
                  </a:lnTo>
                  <a:lnTo>
                    <a:pt x="0" y="485140"/>
                  </a:lnTo>
                  <a:lnTo>
                    <a:pt x="0" y="511213"/>
                  </a:lnTo>
                  <a:lnTo>
                    <a:pt x="6299" y="516483"/>
                  </a:lnTo>
                  <a:lnTo>
                    <a:pt x="14478" y="517372"/>
                  </a:lnTo>
                  <a:lnTo>
                    <a:pt x="18465" y="513753"/>
                  </a:lnTo>
                  <a:lnTo>
                    <a:pt x="19050" y="507898"/>
                  </a:lnTo>
                  <a:close/>
                </a:path>
                <a:path w="1895475" h="2516504">
                  <a:moveTo>
                    <a:pt x="46723" y="2470327"/>
                  </a:moveTo>
                  <a:lnTo>
                    <a:pt x="46278" y="2463508"/>
                  </a:lnTo>
                  <a:lnTo>
                    <a:pt x="42913" y="2455837"/>
                  </a:lnTo>
                  <a:lnTo>
                    <a:pt x="39585" y="2450338"/>
                  </a:lnTo>
                  <a:lnTo>
                    <a:pt x="38023" y="2449563"/>
                  </a:lnTo>
                  <a:lnTo>
                    <a:pt x="23114" y="2449563"/>
                  </a:lnTo>
                  <a:lnTo>
                    <a:pt x="20942" y="2450528"/>
                  </a:lnTo>
                  <a:lnTo>
                    <a:pt x="16433" y="2455837"/>
                  </a:lnTo>
                  <a:lnTo>
                    <a:pt x="11912" y="2461133"/>
                  </a:lnTo>
                  <a:lnTo>
                    <a:pt x="27698" y="2482837"/>
                  </a:lnTo>
                  <a:lnTo>
                    <a:pt x="39192" y="2479370"/>
                  </a:lnTo>
                  <a:lnTo>
                    <a:pt x="44335" y="2475776"/>
                  </a:lnTo>
                  <a:lnTo>
                    <a:pt x="46723" y="2470327"/>
                  </a:lnTo>
                  <a:close/>
                </a:path>
                <a:path w="1895475" h="2516504">
                  <a:moveTo>
                    <a:pt x="52933" y="608469"/>
                  </a:moveTo>
                  <a:lnTo>
                    <a:pt x="52146" y="606298"/>
                  </a:lnTo>
                  <a:lnTo>
                    <a:pt x="46215" y="598830"/>
                  </a:lnTo>
                  <a:lnTo>
                    <a:pt x="39776" y="590588"/>
                  </a:lnTo>
                  <a:lnTo>
                    <a:pt x="35852" y="587844"/>
                  </a:lnTo>
                  <a:lnTo>
                    <a:pt x="34099" y="590804"/>
                  </a:lnTo>
                  <a:lnTo>
                    <a:pt x="33489" y="591769"/>
                  </a:lnTo>
                  <a:lnTo>
                    <a:pt x="30568" y="592759"/>
                  </a:lnTo>
                  <a:lnTo>
                    <a:pt x="29171" y="592759"/>
                  </a:lnTo>
                  <a:lnTo>
                    <a:pt x="29171" y="602576"/>
                  </a:lnTo>
                  <a:lnTo>
                    <a:pt x="29171" y="606501"/>
                  </a:lnTo>
                  <a:lnTo>
                    <a:pt x="28397" y="608863"/>
                  </a:lnTo>
                  <a:lnTo>
                    <a:pt x="27216" y="609434"/>
                  </a:lnTo>
                  <a:lnTo>
                    <a:pt x="26035" y="610222"/>
                  </a:lnTo>
                  <a:lnTo>
                    <a:pt x="25247" y="608076"/>
                  </a:lnTo>
                  <a:lnTo>
                    <a:pt x="25247" y="601014"/>
                  </a:lnTo>
                  <a:lnTo>
                    <a:pt x="26035" y="598830"/>
                  </a:lnTo>
                  <a:lnTo>
                    <a:pt x="27216" y="599617"/>
                  </a:lnTo>
                  <a:lnTo>
                    <a:pt x="28397" y="600227"/>
                  </a:lnTo>
                  <a:lnTo>
                    <a:pt x="29171" y="602576"/>
                  </a:lnTo>
                  <a:lnTo>
                    <a:pt x="29171" y="592759"/>
                  </a:lnTo>
                  <a:lnTo>
                    <a:pt x="22504" y="592759"/>
                  </a:lnTo>
                  <a:lnTo>
                    <a:pt x="21932" y="593737"/>
                  </a:lnTo>
                  <a:lnTo>
                    <a:pt x="18796" y="605510"/>
                  </a:lnTo>
                  <a:lnTo>
                    <a:pt x="16522" y="616508"/>
                  </a:lnTo>
                  <a:lnTo>
                    <a:pt x="18021" y="622960"/>
                  </a:lnTo>
                  <a:lnTo>
                    <a:pt x="24726" y="626579"/>
                  </a:lnTo>
                  <a:lnTo>
                    <a:pt x="38023" y="629069"/>
                  </a:lnTo>
                  <a:lnTo>
                    <a:pt x="47040" y="630453"/>
                  </a:lnTo>
                  <a:lnTo>
                    <a:pt x="49796" y="627494"/>
                  </a:lnTo>
                  <a:lnTo>
                    <a:pt x="51930" y="614934"/>
                  </a:lnTo>
                  <a:lnTo>
                    <a:pt x="52666" y="610222"/>
                  </a:lnTo>
                  <a:lnTo>
                    <a:pt x="52933" y="608469"/>
                  </a:lnTo>
                  <a:close/>
                </a:path>
                <a:path w="1895475" h="2516504">
                  <a:moveTo>
                    <a:pt x="99021" y="232587"/>
                  </a:moveTo>
                  <a:lnTo>
                    <a:pt x="97459" y="228066"/>
                  </a:lnTo>
                  <a:lnTo>
                    <a:pt x="89611" y="229235"/>
                  </a:lnTo>
                  <a:lnTo>
                    <a:pt x="83515" y="234556"/>
                  </a:lnTo>
                  <a:lnTo>
                    <a:pt x="79197" y="238480"/>
                  </a:lnTo>
                  <a:lnTo>
                    <a:pt x="78016" y="240842"/>
                  </a:lnTo>
                  <a:lnTo>
                    <a:pt x="78625" y="245732"/>
                  </a:lnTo>
                  <a:lnTo>
                    <a:pt x="79006" y="249656"/>
                  </a:lnTo>
                  <a:lnTo>
                    <a:pt x="80378" y="252412"/>
                  </a:lnTo>
                  <a:lnTo>
                    <a:pt x="82156" y="252793"/>
                  </a:lnTo>
                  <a:lnTo>
                    <a:pt x="86639" y="250393"/>
                  </a:lnTo>
                  <a:lnTo>
                    <a:pt x="92570" y="244246"/>
                  </a:lnTo>
                  <a:lnTo>
                    <a:pt x="97510" y="237324"/>
                  </a:lnTo>
                  <a:lnTo>
                    <a:pt x="99021" y="232587"/>
                  </a:lnTo>
                  <a:close/>
                </a:path>
                <a:path w="1895475" h="2516504">
                  <a:moveTo>
                    <a:pt x="121386" y="506780"/>
                  </a:moveTo>
                  <a:lnTo>
                    <a:pt x="120218" y="501878"/>
                  </a:lnTo>
                  <a:lnTo>
                    <a:pt x="118440" y="493242"/>
                  </a:lnTo>
                  <a:lnTo>
                    <a:pt x="117856" y="492671"/>
                  </a:lnTo>
                  <a:lnTo>
                    <a:pt x="108229" y="492671"/>
                  </a:lnTo>
                  <a:lnTo>
                    <a:pt x="107657" y="493458"/>
                  </a:lnTo>
                  <a:lnTo>
                    <a:pt x="107657" y="500316"/>
                  </a:lnTo>
                  <a:lnTo>
                    <a:pt x="107657" y="508165"/>
                  </a:lnTo>
                  <a:lnTo>
                    <a:pt x="110401" y="510514"/>
                  </a:lnTo>
                  <a:lnTo>
                    <a:pt x="118046" y="508736"/>
                  </a:lnTo>
                  <a:lnTo>
                    <a:pt x="121005" y="508165"/>
                  </a:lnTo>
                  <a:lnTo>
                    <a:pt x="121386" y="506780"/>
                  </a:lnTo>
                  <a:close/>
                </a:path>
                <a:path w="1895475" h="2516504">
                  <a:moveTo>
                    <a:pt x="140982" y="2292324"/>
                  </a:moveTo>
                  <a:lnTo>
                    <a:pt x="138239" y="2290178"/>
                  </a:lnTo>
                  <a:lnTo>
                    <a:pt x="136283" y="2291931"/>
                  </a:lnTo>
                  <a:lnTo>
                    <a:pt x="133921" y="2294293"/>
                  </a:lnTo>
                  <a:lnTo>
                    <a:pt x="135102" y="2298420"/>
                  </a:lnTo>
                  <a:lnTo>
                    <a:pt x="139623" y="2298420"/>
                  </a:lnTo>
                  <a:lnTo>
                    <a:pt x="140982" y="2297239"/>
                  </a:lnTo>
                  <a:lnTo>
                    <a:pt x="140982" y="2292324"/>
                  </a:lnTo>
                  <a:close/>
                </a:path>
                <a:path w="1895475" h="2516504">
                  <a:moveTo>
                    <a:pt x="209270" y="352323"/>
                  </a:moveTo>
                  <a:lnTo>
                    <a:pt x="208483" y="350354"/>
                  </a:lnTo>
                  <a:lnTo>
                    <a:pt x="207695" y="348780"/>
                  </a:lnTo>
                  <a:lnTo>
                    <a:pt x="206121" y="347421"/>
                  </a:lnTo>
                  <a:lnTo>
                    <a:pt x="202984" y="347421"/>
                  </a:lnTo>
                  <a:lnTo>
                    <a:pt x="201803" y="348780"/>
                  </a:lnTo>
                  <a:lnTo>
                    <a:pt x="201803" y="350354"/>
                  </a:lnTo>
                  <a:lnTo>
                    <a:pt x="201803" y="351929"/>
                  </a:lnTo>
                  <a:lnTo>
                    <a:pt x="203568" y="353314"/>
                  </a:lnTo>
                  <a:lnTo>
                    <a:pt x="208267" y="353314"/>
                  </a:lnTo>
                  <a:lnTo>
                    <a:pt x="209270" y="352323"/>
                  </a:lnTo>
                  <a:close/>
                </a:path>
                <a:path w="1895475" h="2516504">
                  <a:moveTo>
                    <a:pt x="266534" y="487959"/>
                  </a:moveTo>
                  <a:lnTo>
                    <a:pt x="263601" y="483031"/>
                  </a:lnTo>
                  <a:lnTo>
                    <a:pt x="262813" y="483247"/>
                  </a:lnTo>
                  <a:lnTo>
                    <a:pt x="262026" y="485597"/>
                  </a:lnTo>
                  <a:lnTo>
                    <a:pt x="261454" y="487172"/>
                  </a:lnTo>
                  <a:lnTo>
                    <a:pt x="261632" y="489140"/>
                  </a:lnTo>
                  <a:lnTo>
                    <a:pt x="262636" y="489712"/>
                  </a:lnTo>
                  <a:lnTo>
                    <a:pt x="265176" y="491286"/>
                  </a:lnTo>
                  <a:lnTo>
                    <a:pt x="266534" y="487959"/>
                  </a:lnTo>
                  <a:close/>
                </a:path>
                <a:path w="1895475" h="2516504">
                  <a:moveTo>
                    <a:pt x="276733" y="2386927"/>
                  </a:moveTo>
                  <a:lnTo>
                    <a:pt x="275945" y="2382240"/>
                  </a:lnTo>
                  <a:lnTo>
                    <a:pt x="275158" y="2376919"/>
                  </a:lnTo>
                  <a:lnTo>
                    <a:pt x="271627" y="2375954"/>
                  </a:lnTo>
                  <a:lnTo>
                    <a:pt x="267703" y="2379878"/>
                  </a:lnTo>
                  <a:lnTo>
                    <a:pt x="263804" y="2383993"/>
                  </a:lnTo>
                  <a:lnTo>
                    <a:pt x="263601" y="2388489"/>
                  </a:lnTo>
                  <a:lnTo>
                    <a:pt x="267525" y="2389873"/>
                  </a:lnTo>
                  <a:lnTo>
                    <a:pt x="271627" y="2391448"/>
                  </a:lnTo>
                  <a:lnTo>
                    <a:pt x="276733" y="2386927"/>
                  </a:lnTo>
                  <a:close/>
                </a:path>
                <a:path w="1895475" h="2516504">
                  <a:moveTo>
                    <a:pt x="304203" y="2475649"/>
                  </a:moveTo>
                  <a:lnTo>
                    <a:pt x="300672" y="2474264"/>
                  </a:lnTo>
                  <a:lnTo>
                    <a:pt x="296354" y="2472512"/>
                  </a:lnTo>
                  <a:lnTo>
                    <a:pt x="295960" y="2472702"/>
                  </a:lnTo>
                  <a:lnTo>
                    <a:pt x="295960" y="2476042"/>
                  </a:lnTo>
                  <a:lnTo>
                    <a:pt x="295960" y="2477617"/>
                  </a:lnTo>
                  <a:lnTo>
                    <a:pt x="297141" y="2478976"/>
                  </a:lnTo>
                  <a:lnTo>
                    <a:pt x="303022" y="2478976"/>
                  </a:lnTo>
                  <a:lnTo>
                    <a:pt x="304203" y="2475649"/>
                  </a:lnTo>
                  <a:close/>
                </a:path>
                <a:path w="1895475" h="2516504">
                  <a:moveTo>
                    <a:pt x="309905" y="349783"/>
                  </a:moveTo>
                  <a:lnTo>
                    <a:pt x="304012" y="342709"/>
                  </a:lnTo>
                  <a:lnTo>
                    <a:pt x="300672" y="345071"/>
                  </a:lnTo>
                  <a:lnTo>
                    <a:pt x="297345" y="347218"/>
                  </a:lnTo>
                  <a:lnTo>
                    <a:pt x="296354" y="351929"/>
                  </a:lnTo>
                  <a:lnTo>
                    <a:pt x="300482" y="363308"/>
                  </a:lnTo>
                  <a:lnTo>
                    <a:pt x="308521" y="362127"/>
                  </a:lnTo>
                  <a:lnTo>
                    <a:pt x="309905" y="349783"/>
                  </a:lnTo>
                  <a:close/>
                </a:path>
                <a:path w="1895475" h="2516504">
                  <a:moveTo>
                    <a:pt x="315976" y="23164"/>
                  </a:moveTo>
                  <a:lnTo>
                    <a:pt x="315188" y="21590"/>
                  </a:lnTo>
                  <a:lnTo>
                    <a:pt x="306768" y="11176"/>
                  </a:lnTo>
                  <a:lnTo>
                    <a:pt x="298704" y="1574"/>
                  </a:lnTo>
                  <a:lnTo>
                    <a:pt x="296557" y="0"/>
                  </a:lnTo>
                  <a:lnTo>
                    <a:pt x="285369" y="0"/>
                  </a:lnTo>
                  <a:lnTo>
                    <a:pt x="283400" y="1181"/>
                  </a:lnTo>
                  <a:lnTo>
                    <a:pt x="280263" y="6286"/>
                  </a:lnTo>
                  <a:lnTo>
                    <a:pt x="276529" y="19926"/>
                  </a:lnTo>
                  <a:lnTo>
                    <a:pt x="279336" y="33858"/>
                  </a:lnTo>
                  <a:lnTo>
                    <a:pt x="287223" y="44704"/>
                  </a:lnTo>
                  <a:lnTo>
                    <a:pt x="298704" y="49072"/>
                  </a:lnTo>
                  <a:lnTo>
                    <a:pt x="307340" y="49072"/>
                  </a:lnTo>
                  <a:lnTo>
                    <a:pt x="313829" y="42011"/>
                  </a:lnTo>
                  <a:lnTo>
                    <a:pt x="315010" y="31013"/>
                  </a:lnTo>
                  <a:lnTo>
                    <a:pt x="315976" y="23164"/>
                  </a:lnTo>
                  <a:close/>
                </a:path>
                <a:path w="1895475" h="2516504">
                  <a:moveTo>
                    <a:pt x="343052" y="144665"/>
                  </a:moveTo>
                  <a:lnTo>
                    <a:pt x="330098" y="139166"/>
                  </a:lnTo>
                  <a:lnTo>
                    <a:pt x="326783" y="142709"/>
                  </a:lnTo>
                  <a:lnTo>
                    <a:pt x="322643" y="146634"/>
                  </a:lnTo>
                  <a:lnTo>
                    <a:pt x="327952" y="158991"/>
                  </a:lnTo>
                  <a:lnTo>
                    <a:pt x="336956" y="158991"/>
                  </a:lnTo>
                  <a:lnTo>
                    <a:pt x="343052" y="152882"/>
                  </a:lnTo>
                  <a:lnTo>
                    <a:pt x="343052" y="144665"/>
                  </a:lnTo>
                  <a:close/>
                </a:path>
                <a:path w="1895475" h="2516504">
                  <a:moveTo>
                    <a:pt x="354825" y="445947"/>
                  </a:moveTo>
                  <a:lnTo>
                    <a:pt x="351472" y="441629"/>
                  </a:lnTo>
                  <a:lnTo>
                    <a:pt x="345973" y="441629"/>
                  </a:lnTo>
                  <a:lnTo>
                    <a:pt x="345008" y="444169"/>
                  </a:lnTo>
                  <a:lnTo>
                    <a:pt x="345008" y="448487"/>
                  </a:lnTo>
                  <a:lnTo>
                    <a:pt x="345008" y="454583"/>
                  </a:lnTo>
                  <a:lnTo>
                    <a:pt x="345592" y="455371"/>
                  </a:lnTo>
                  <a:lnTo>
                    <a:pt x="353644" y="455371"/>
                  </a:lnTo>
                  <a:lnTo>
                    <a:pt x="354825" y="454380"/>
                  </a:lnTo>
                  <a:lnTo>
                    <a:pt x="354825" y="445947"/>
                  </a:lnTo>
                  <a:close/>
                </a:path>
                <a:path w="1895475" h="2516504">
                  <a:moveTo>
                    <a:pt x="366776" y="245935"/>
                  </a:moveTo>
                  <a:lnTo>
                    <a:pt x="365594" y="245338"/>
                  </a:lnTo>
                  <a:lnTo>
                    <a:pt x="363448" y="245554"/>
                  </a:lnTo>
                  <a:lnTo>
                    <a:pt x="361276" y="245554"/>
                  </a:lnTo>
                  <a:lnTo>
                    <a:pt x="360705" y="246126"/>
                  </a:lnTo>
                  <a:lnTo>
                    <a:pt x="362280" y="246722"/>
                  </a:lnTo>
                  <a:lnTo>
                    <a:pt x="363639" y="247307"/>
                  </a:lnTo>
                  <a:lnTo>
                    <a:pt x="365417" y="247116"/>
                  </a:lnTo>
                  <a:lnTo>
                    <a:pt x="365988" y="246519"/>
                  </a:lnTo>
                  <a:lnTo>
                    <a:pt x="366776" y="245935"/>
                  </a:lnTo>
                  <a:close/>
                </a:path>
                <a:path w="1895475" h="2516504">
                  <a:moveTo>
                    <a:pt x="378371" y="2474264"/>
                  </a:moveTo>
                  <a:lnTo>
                    <a:pt x="370916" y="2473477"/>
                  </a:lnTo>
                  <a:lnTo>
                    <a:pt x="369125" y="2478189"/>
                  </a:lnTo>
                  <a:lnTo>
                    <a:pt x="368554" y="2479764"/>
                  </a:lnTo>
                  <a:lnTo>
                    <a:pt x="368947" y="2482126"/>
                  </a:lnTo>
                  <a:lnTo>
                    <a:pt x="373265" y="2486444"/>
                  </a:lnTo>
                  <a:lnTo>
                    <a:pt x="378371" y="2483688"/>
                  </a:lnTo>
                  <a:lnTo>
                    <a:pt x="378371" y="2474264"/>
                  </a:lnTo>
                  <a:close/>
                </a:path>
                <a:path w="1895475" h="2516504">
                  <a:moveTo>
                    <a:pt x="640435" y="2321382"/>
                  </a:moveTo>
                  <a:lnTo>
                    <a:pt x="639838" y="2308809"/>
                  </a:lnTo>
                  <a:lnTo>
                    <a:pt x="638263" y="2306459"/>
                  </a:lnTo>
                  <a:lnTo>
                    <a:pt x="636511" y="2303526"/>
                  </a:lnTo>
                  <a:lnTo>
                    <a:pt x="628459" y="2303703"/>
                  </a:lnTo>
                  <a:lnTo>
                    <a:pt x="626110" y="2306663"/>
                  </a:lnTo>
                  <a:lnTo>
                    <a:pt x="623252" y="2313521"/>
                  </a:lnTo>
                  <a:lnTo>
                    <a:pt x="624141" y="2319959"/>
                  </a:lnTo>
                  <a:lnTo>
                    <a:pt x="627976" y="2324265"/>
                  </a:lnTo>
                  <a:lnTo>
                    <a:pt x="633958" y="2324697"/>
                  </a:lnTo>
                  <a:lnTo>
                    <a:pt x="636308" y="2324125"/>
                  </a:lnTo>
                  <a:lnTo>
                    <a:pt x="638657" y="2323134"/>
                  </a:lnTo>
                  <a:lnTo>
                    <a:pt x="639051" y="2322550"/>
                  </a:lnTo>
                  <a:lnTo>
                    <a:pt x="640435" y="2321382"/>
                  </a:lnTo>
                  <a:close/>
                </a:path>
                <a:path w="1895475" h="2516504">
                  <a:moveTo>
                    <a:pt x="652995" y="2513342"/>
                  </a:moveTo>
                  <a:lnTo>
                    <a:pt x="652792" y="2511564"/>
                  </a:lnTo>
                  <a:lnTo>
                    <a:pt x="652208" y="2510993"/>
                  </a:lnTo>
                  <a:lnTo>
                    <a:pt x="651611" y="2510205"/>
                  </a:lnTo>
                  <a:lnTo>
                    <a:pt x="651040" y="2511387"/>
                  </a:lnTo>
                  <a:lnTo>
                    <a:pt x="651217" y="2513533"/>
                  </a:lnTo>
                  <a:lnTo>
                    <a:pt x="651217" y="2515705"/>
                  </a:lnTo>
                  <a:lnTo>
                    <a:pt x="651814" y="2516276"/>
                  </a:lnTo>
                  <a:lnTo>
                    <a:pt x="652399" y="2514714"/>
                  </a:lnTo>
                  <a:lnTo>
                    <a:pt x="652995" y="2513342"/>
                  </a:lnTo>
                  <a:close/>
                </a:path>
                <a:path w="1895475" h="2516504">
                  <a:moveTo>
                    <a:pt x="723417" y="2324912"/>
                  </a:moveTo>
                  <a:lnTo>
                    <a:pt x="717931" y="2321953"/>
                  </a:lnTo>
                  <a:lnTo>
                    <a:pt x="712038" y="2319020"/>
                  </a:lnTo>
                  <a:lnTo>
                    <a:pt x="710082" y="2319413"/>
                  </a:lnTo>
                  <a:lnTo>
                    <a:pt x="703795" y="2325700"/>
                  </a:lnTo>
                  <a:lnTo>
                    <a:pt x="697318" y="2332367"/>
                  </a:lnTo>
                  <a:lnTo>
                    <a:pt x="696531" y="2337663"/>
                  </a:lnTo>
                  <a:lnTo>
                    <a:pt x="701624" y="2342184"/>
                  </a:lnTo>
                  <a:lnTo>
                    <a:pt x="706729" y="2346896"/>
                  </a:lnTo>
                  <a:lnTo>
                    <a:pt x="710260" y="2346299"/>
                  </a:lnTo>
                  <a:lnTo>
                    <a:pt x="722642" y="2333548"/>
                  </a:lnTo>
                  <a:lnTo>
                    <a:pt x="723417" y="2324912"/>
                  </a:lnTo>
                  <a:close/>
                </a:path>
                <a:path w="1895475" h="2516504">
                  <a:moveTo>
                    <a:pt x="931557" y="931519"/>
                  </a:moveTo>
                  <a:lnTo>
                    <a:pt x="929652" y="923975"/>
                  </a:lnTo>
                  <a:lnTo>
                    <a:pt x="924877" y="919657"/>
                  </a:lnTo>
                  <a:lnTo>
                    <a:pt x="918641" y="919175"/>
                  </a:lnTo>
                  <a:lnTo>
                    <a:pt x="912329" y="923099"/>
                  </a:lnTo>
                  <a:lnTo>
                    <a:pt x="907008" y="928776"/>
                  </a:lnTo>
                  <a:lnTo>
                    <a:pt x="906830" y="932307"/>
                  </a:lnTo>
                  <a:lnTo>
                    <a:pt x="912114" y="938987"/>
                  </a:lnTo>
                  <a:lnTo>
                    <a:pt x="918298" y="943533"/>
                  </a:lnTo>
                  <a:lnTo>
                    <a:pt x="924636" y="943432"/>
                  </a:lnTo>
                  <a:lnTo>
                    <a:pt x="929563" y="939241"/>
                  </a:lnTo>
                  <a:lnTo>
                    <a:pt x="931557" y="931519"/>
                  </a:lnTo>
                  <a:close/>
                </a:path>
                <a:path w="1895475" h="2516504">
                  <a:moveTo>
                    <a:pt x="996670" y="1133703"/>
                  </a:moveTo>
                  <a:lnTo>
                    <a:pt x="995095" y="1131138"/>
                  </a:lnTo>
                  <a:lnTo>
                    <a:pt x="992162" y="1126451"/>
                  </a:lnTo>
                  <a:lnTo>
                    <a:pt x="983322" y="1125461"/>
                  </a:lnTo>
                  <a:lnTo>
                    <a:pt x="981760" y="1129563"/>
                  </a:lnTo>
                  <a:lnTo>
                    <a:pt x="981176" y="1131341"/>
                  </a:lnTo>
                  <a:lnTo>
                    <a:pt x="980579" y="1135456"/>
                  </a:lnTo>
                  <a:lnTo>
                    <a:pt x="980579" y="1143914"/>
                  </a:lnTo>
                  <a:lnTo>
                    <a:pt x="981176" y="1144308"/>
                  </a:lnTo>
                  <a:lnTo>
                    <a:pt x="993521" y="1144308"/>
                  </a:lnTo>
                  <a:lnTo>
                    <a:pt x="994524" y="1143698"/>
                  </a:lnTo>
                  <a:lnTo>
                    <a:pt x="993521" y="1140955"/>
                  </a:lnTo>
                  <a:lnTo>
                    <a:pt x="992746" y="1139202"/>
                  </a:lnTo>
                  <a:lnTo>
                    <a:pt x="993343" y="1137031"/>
                  </a:lnTo>
                  <a:lnTo>
                    <a:pt x="996670" y="1135062"/>
                  </a:lnTo>
                  <a:lnTo>
                    <a:pt x="996670" y="1133703"/>
                  </a:lnTo>
                  <a:close/>
                </a:path>
                <a:path w="1895475" h="2516504">
                  <a:moveTo>
                    <a:pt x="1025702" y="1222806"/>
                  </a:moveTo>
                  <a:lnTo>
                    <a:pt x="1020025" y="1221435"/>
                  </a:lnTo>
                  <a:lnTo>
                    <a:pt x="1017282" y="1224191"/>
                  </a:lnTo>
                  <a:lnTo>
                    <a:pt x="1014920" y="1226337"/>
                  </a:lnTo>
                  <a:lnTo>
                    <a:pt x="1015707" y="1232230"/>
                  </a:lnTo>
                  <a:lnTo>
                    <a:pt x="1018641" y="1233220"/>
                  </a:lnTo>
                  <a:lnTo>
                    <a:pt x="1021994" y="1234579"/>
                  </a:lnTo>
                  <a:lnTo>
                    <a:pt x="1025702" y="1231049"/>
                  </a:lnTo>
                  <a:lnTo>
                    <a:pt x="1025702" y="1222806"/>
                  </a:lnTo>
                  <a:close/>
                </a:path>
                <a:path w="1895475" h="2516504">
                  <a:moveTo>
                    <a:pt x="1042581" y="1284833"/>
                  </a:moveTo>
                  <a:lnTo>
                    <a:pt x="1041984" y="1279817"/>
                  </a:lnTo>
                  <a:lnTo>
                    <a:pt x="1037869" y="1276273"/>
                  </a:lnTo>
                  <a:lnTo>
                    <a:pt x="1031976" y="1275029"/>
                  </a:lnTo>
                  <a:lnTo>
                    <a:pt x="1026096" y="1276985"/>
                  </a:lnTo>
                  <a:lnTo>
                    <a:pt x="1020025" y="1281303"/>
                  </a:lnTo>
                  <a:lnTo>
                    <a:pt x="1020216" y="1290904"/>
                  </a:lnTo>
                  <a:lnTo>
                    <a:pt x="1026490" y="1293660"/>
                  </a:lnTo>
                  <a:lnTo>
                    <a:pt x="1030414" y="1295438"/>
                  </a:lnTo>
                  <a:lnTo>
                    <a:pt x="1032167" y="1295234"/>
                  </a:lnTo>
                  <a:lnTo>
                    <a:pt x="1036294" y="1292301"/>
                  </a:lnTo>
                  <a:lnTo>
                    <a:pt x="1039050" y="1290129"/>
                  </a:lnTo>
                  <a:lnTo>
                    <a:pt x="1041793" y="1286979"/>
                  </a:lnTo>
                  <a:lnTo>
                    <a:pt x="1042581" y="1284833"/>
                  </a:lnTo>
                  <a:close/>
                </a:path>
                <a:path w="1895475" h="2516504">
                  <a:moveTo>
                    <a:pt x="1045324" y="1429689"/>
                  </a:moveTo>
                  <a:lnTo>
                    <a:pt x="1043940" y="1428902"/>
                  </a:lnTo>
                  <a:lnTo>
                    <a:pt x="1042365" y="1428115"/>
                  </a:lnTo>
                  <a:lnTo>
                    <a:pt x="1040803" y="1427518"/>
                  </a:lnTo>
                  <a:lnTo>
                    <a:pt x="1039444" y="1427911"/>
                  </a:lnTo>
                  <a:lnTo>
                    <a:pt x="1039444" y="1428902"/>
                  </a:lnTo>
                  <a:lnTo>
                    <a:pt x="1039444" y="1430083"/>
                  </a:lnTo>
                  <a:lnTo>
                    <a:pt x="1040803" y="1430870"/>
                  </a:lnTo>
                  <a:lnTo>
                    <a:pt x="1043940" y="1430870"/>
                  </a:lnTo>
                  <a:lnTo>
                    <a:pt x="1045324" y="1430477"/>
                  </a:lnTo>
                  <a:lnTo>
                    <a:pt x="1045324" y="1429689"/>
                  </a:lnTo>
                  <a:close/>
                </a:path>
                <a:path w="1895475" h="2516504">
                  <a:moveTo>
                    <a:pt x="1046505" y="2330805"/>
                  </a:moveTo>
                  <a:lnTo>
                    <a:pt x="1042873" y="2323376"/>
                  </a:lnTo>
                  <a:lnTo>
                    <a:pt x="1037183" y="2318232"/>
                  </a:lnTo>
                  <a:lnTo>
                    <a:pt x="1031049" y="2316340"/>
                  </a:lnTo>
                  <a:lnTo>
                    <a:pt x="1026096" y="2318626"/>
                  </a:lnTo>
                  <a:lnTo>
                    <a:pt x="1024915" y="2319985"/>
                  </a:lnTo>
                  <a:lnTo>
                    <a:pt x="1022959" y="2323731"/>
                  </a:lnTo>
                  <a:lnTo>
                    <a:pt x="1021778" y="2326665"/>
                  </a:lnTo>
                  <a:lnTo>
                    <a:pt x="1020025" y="2331770"/>
                  </a:lnTo>
                  <a:lnTo>
                    <a:pt x="1020216" y="2332952"/>
                  </a:lnTo>
                  <a:lnTo>
                    <a:pt x="1025131" y="2338057"/>
                  </a:lnTo>
                  <a:lnTo>
                    <a:pt x="1032840" y="2342743"/>
                  </a:lnTo>
                  <a:lnTo>
                    <a:pt x="1040434" y="2342591"/>
                  </a:lnTo>
                  <a:lnTo>
                    <a:pt x="1045718" y="2338362"/>
                  </a:lnTo>
                  <a:lnTo>
                    <a:pt x="1046505" y="2330805"/>
                  </a:lnTo>
                  <a:close/>
                </a:path>
                <a:path w="1895475" h="2516504">
                  <a:moveTo>
                    <a:pt x="1072794" y="1954352"/>
                  </a:moveTo>
                  <a:lnTo>
                    <a:pt x="1070825" y="1951990"/>
                  </a:lnTo>
                  <a:lnTo>
                    <a:pt x="1069441" y="1950427"/>
                  </a:lnTo>
                  <a:lnTo>
                    <a:pt x="1068082" y="1949030"/>
                  </a:lnTo>
                  <a:lnTo>
                    <a:pt x="1067295" y="1949030"/>
                  </a:lnTo>
                  <a:lnTo>
                    <a:pt x="1066901" y="1950427"/>
                  </a:lnTo>
                  <a:lnTo>
                    <a:pt x="1066901" y="1951990"/>
                  </a:lnTo>
                  <a:lnTo>
                    <a:pt x="1066901" y="1953564"/>
                  </a:lnTo>
                  <a:lnTo>
                    <a:pt x="1068273" y="1954923"/>
                  </a:lnTo>
                  <a:lnTo>
                    <a:pt x="1072794" y="1954923"/>
                  </a:lnTo>
                  <a:lnTo>
                    <a:pt x="1072794" y="1954352"/>
                  </a:lnTo>
                  <a:close/>
                </a:path>
                <a:path w="1895475" h="2516504">
                  <a:moveTo>
                    <a:pt x="1105331" y="1016927"/>
                  </a:moveTo>
                  <a:lnTo>
                    <a:pt x="1104366" y="1010043"/>
                  </a:lnTo>
                  <a:lnTo>
                    <a:pt x="1102017" y="1003947"/>
                  </a:lnTo>
                  <a:lnTo>
                    <a:pt x="1095349" y="1003160"/>
                  </a:lnTo>
                  <a:lnTo>
                    <a:pt x="1092415" y="1008659"/>
                  </a:lnTo>
                  <a:lnTo>
                    <a:pt x="1089456" y="1014158"/>
                  </a:lnTo>
                  <a:lnTo>
                    <a:pt x="1090053" y="1017689"/>
                  </a:lnTo>
                  <a:lnTo>
                    <a:pt x="1094168" y="1021435"/>
                  </a:lnTo>
                  <a:lnTo>
                    <a:pt x="1099261" y="1023708"/>
                  </a:lnTo>
                  <a:lnTo>
                    <a:pt x="1103312" y="1021842"/>
                  </a:lnTo>
                  <a:lnTo>
                    <a:pt x="1105331" y="1016927"/>
                  </a:lnTo>
                  <a:close/>
                </a:path>
                <a:path w="1895475" h="2516504">
                  <a:moveTo>
                    <a:pt x="1140650" y="1762379"/>
                  </a:moveTo>
                  <a:lnTo>
                    <a:pt x="1131633" y="1746885"/>
                  </a:lnTo>
                  <a:lnTo>
                    <a:pt x="1126528" y="1746097"/>
                  </a:lnTo>
                  <a:lnTo>
                    <a:pt x="1120457" y="1751990"/>
                  </a:lnTo>
                  <a:lnTo>
                    <a:pt x="1116533" y="1755914"/>
                  </a:lnTo>
                  <a:lnTo>
                    <a:pt x="1115745" y="1758264"/>
                  </a:lnTo>
                  <a:lnTo>
                    <a:pt x="1116711" y="1763166"/>
                  </a:lnTo>
                  <a:lnTo>
                    <a:pt x="1117498" y="1766697"/>
                  </a:lnTo>
                  <a:lnTo>
                    <a:pt x="1119860" y="1771015"/>
                  </a:lnTo>
                  <a:lnTo>
                    <a:pt x="1122210" y="1772767"/>
                  </a:lnTo>
                  <a:lnTo>
                    <a:pt x="1126337" y="1775726"/>
                  </a:lnTo>
                  <a:lnTo>
                    <a:pt x="1126921" y="1775726"/>
                  </a:lnTo>
                  <a:lnTo>
                    <a:pt x="1132230" y="1772767"/>
                  </a:lnTo>
                  <a:lnTo>
                    <a:pt x="1139291" y="1768449"/>
                  </a:lnTo>
                  <a:lnTo>
                    <a:pt x="1140650" y="1762379"/>
                  </a:lnTo>
                  <a:close/>
                </a:path>
                <a:path w="1895475" h="2516504">
                  <a:moveTo>
                    <a:pt x="1144397" y="800620"/>
                  </a:moveTo>
                  <a:lnTo>
                    <a:pt x="1138897" y="795705"/>
                  </a:lnTo>
                  <a:lnTo>
                    <a:pt x="1132408" y="790206"/>
                  </a:lnTo>
                  <a:lnTo>
                    <a:pt x="1127518" y="789622"/>
                  </a:lnTo>
                  <a:lnTo>
                    <a:pt x="1123391" y="794334"/>
                  </a:lnTo>
                  <a:lnTo>
                    <a:pt x="1117714" y="801014"/>
                  </a:lnTo>
                  <a:lnTo>
                    <a:pt x="1117714" y="804545"/>
                  </a:lnTo>
                  <a:lnTo>
                    <a:pt x="1123391" y="810615"/>
                  </a:lnTo>
                  <a:lnTo>
                    <a:pt x="1130058" y="818083"/>
                  </a:lnTo>
                  <a:lnTo>
                    <a:pt x="1135557" y="816902"/>
                  </a:lnTo>
                  <a:lnTo>
                    <a:pt x="1140650" y="807300"/>
                  </a:lnTo>
                  <a:lnTo>
                    <a:pt x="1144397" y="800620"/>
                  </a:lnTo>
                  <a:close/>
                </a:path>
                <a:path w="1895475" h="2516504">
                  <a:moveTo>
                    <a:pt x="1165580" y="1986521"/>
                  </a:moveTo>
                  <a:lnTo>
                    <a:pt x="1164018" y="1982406"/>
                  </a:lnTo>
                  <a:lnTo>
                    <a:pt x="1160094" y="1982406"/>
                  </a:lnTo>
                  <a:lnTo>
                    <a:pt x="1158709" y="1983371"/>
                  </a:lnTo>
                  <a:lnTo>
                    <a:pt x="1157922" y="1984552"/>
                  </a:lnTo>
                  <a:lnTo>
                    <a:pt x="1155954" y="1987905"/>
                  </a:lnTo>
                  <a:lnTo>
                    <a:pt x="1160487" y="1991626"/>
                  </a:lnTo>
                  <a:lnTo>
                    <a:pt x="1165580" y="1986521"/>
                  </a:lnTo>
                  <a:close/>
                </a:path>
                <a:path w="1895475" h="2516504">
                  <a:moveTo>
                    <a:pt x="1176413" y="1899500"/>
                  </a:moveTo>
                  <a:lnTo>
                    <a:pt x="1173010" y="1894090"/>
                  </a:lnTo>
                  <a:lnTo>
                    <a:pt x="1168615" y="1891893"/>
                  </a:lnTo>
                  <a:lnTo>
                    <a:pt x="1163015" y="1894674"/>
                  </a:lnTo>
                  <a:lnTo>
                    <a:pt x="1158316" y="1900161"/>
                  </a:lnTo>
                  <a:lnTo>
                    <a:pt x="1157503" y="1907832"/>
                  </a:lnTo>
                  <a:lnTo>
                    <a:pt x="1160183" y="1914677"/>
                  </a:lnTo>
                  <a:lnTo>
                    <a:pt x="1165974" y="1917623"/>
                  </a:lnTo>
                  <a:lnTo>
                    <a:pt x="1171956" y="1914525"/>
                  </a:lnTo>
                  <a:lnTo>
                    <a:pt x="1175740" y="1907400"/>
                  </a:lnTo>
                  <a:lnTo>
                    <a:pt x="1176413" y="1899500"/>
                  </a:lnTo>
                  <a:close/>
                </a:path>
                <a:path w="1895475" h="2516504">
                  <a:moveTo>
                    <a:pt x="1182636" y="1245781"/>
                  </a:moveTo>
                  <a:lnTo>
                    <a:pt x="1181862" y="1244396"/>
                  </a:lnTo>
                  <a:lnTo>
                    <a:pt x="1179690" y="1244396"/>
                  </a:lnTo>
                  <a:lnTo>
                    <a:pt x="1178712" y="1245781"/>
                  </a:lnTo>
                  <a:lnTo>
                    <a:pt x="1178712" y="1247355"/>
                  </a:lnTo>
                  <a:lnTo>
                    <a:pt x="1178712" y="1248930"/>
                  </a:lnTo>
                  <a:lnTo>
                    <a:pt x="1179690" y="1250289"/>
                  </a:lnTo>
                  <a:lnTo>
                    <a:pt x="1181862" y="1250289"/>
                  </a:lnTo>
                  <a:lnTo>
                    <a:pt x="1182636" y="1248930"/>
                  </a:lnTo>
                  <a:lnTo>
                    <a:pt x="1182636" y="1245781"/>
                  </a:lnTo>
                  <a:close/>
                </a:path>
                <a:path w="1895475" h="2516504">
                  <a:moveTo>
                    <a:pt x="1236192" y="2014791"/>
                  </a:moveTo>
                  <a:lnTo>
                    <a:pt x="1227378" y="2006930"/>
                  </a:lnTo>
                  <a:lnTo>
                    <a:pt x="1223238" y="2011248"/>
                  </a:lnTo>
                  <a:lnTo>
                    <a:pt x="1220889" y="2013610"/>
                  </a:lnTo>
                  <a:lnTo>
                    <a:pt x="1221879" y="2023033"/>
                  </a:lnTo>
                  <a:lnTo>
                    <a:pt x="1224813" y="2025599"/>
                  </a:lnTo>
                  <a:lnTo>
                    <a:pt x="1228940" y="2029129"/>
                  </a:lnTo>
                  <a:lnTo>
                    <a:pt x="1234617" y="2027174"/>
                  </a:lnTo>
                  <a:lnTo>
                    <a:pt x="1235227" y="2022068"/>
                  </a:lnTo>
                  <a:lnTo>
                    <a:pt x="1236192" y="2014791"/>
                  </a:lnTo>
                  <a:close/>
                </a:path>
                <a:path w="1895475" h="2516504">
                  <a:moveTo>
                    <a:pt x="1263053" y="1567865"/>
                  </a:moveTo>
                  <a:lnTo>
                    <a:pt x="1261884" y="1567268"/>
                  </a:lnTo>
                  <a:lnTo>
                    <a:pt x="1260132" y="1570012"/>
                  </a:lnTo>
                  <a:lnTo>
                    <a:pt x="1259522" y="1571015"/>
                  </a:lnTo>
                  <a:lnTo>
                    <a:pt x="1259916" y="1572374"/>
                  </a:lnTo>
                  <a:lnTo>
                    <a:pt x="1261097" y="1573161"/>
                  </a:lnTo>
                  <a:lnTo>
                    <a:pt x="1262087" y="1573758"/>
                  </a:lnTo>
                  <a:lnTo>
                    <a:pt x="1263053" y="1572971"/>
                  </a:lnTo>
                  <a:lnTo>
                    <a:pt x="1263053" y="1567865"/>
                  </a:lnTo>
                  <a:close/>
                </a:path>
                <a:path w="1895475" h="2516504">
                  <a:moveTo>
                    <a:pt x="1325054" y="1706054"/>
                  </a:moveTo>
                  <a:lnTo>
                    <a:pt x="1324660" y="1705267"/>
                  </a:lnTo>
                  <a:lnTo>
                    <a:pt x="1322882" y="1702511"/>
                  </a:lnTo>
                  <a:lnTo>
                    <a:pt x="1317993" y="1703489"/>
                  </a:lnTo>
                  <a:lnTo>
                    <a:pt x="1317993" y="1706448"/>
                  </a:lnTo>
                  <a:lnTo>
                    <a:pt x="1317993" y="1710550"/>
                  </a:lnTo>
                  <a:lnTo>
                    <a:pt x="1322095" y="1712518"/>
                  </a:lnTo>
                  <a:lnTo>
                    <a:pt x="1323886" y="1709369"/>
                  </a:lnTo>
                  <a:lnTo>
                    <a:pt x="1324851" y="1708010"/>
                  </a:lnTo>
                  <a:lnTo>
                    <a:pt x="1325054" y="1706054"/>
                  </a:lnTo>
                  <a:close/>
                </a:path>
                <a:path w="1895475" h="2516504">
                  <a:moveTo>
                    <a:pt x="1395666" y="1265212"/>
                  </a:moveTo>
                  <a:lnTo>
                    <a:pt x="1395272" y="1261097"/>
                  </a:lnTo>
                  <a:lnTo>
                    <a:pt x="1389202" y="1254213"/>
                  </a:lnTo>
                  <a:lnTo>
                    <a:pt x="1383106" y="1247140"/>
                  </a:lnTo>
                  <a:lnTo>
                    <a:pt x="1380959" y="1246962"/>
                  </a:lnTo>
                  <a:lnTo>
                    <a:pt x="1374114" y="1252461"/>
                  </a:lnTo>
                  <a:lnTo>
                    <a:pt x="1368082" y="1259090"/>
                  </a:lnTo>
                  <a:lnTo>
                    <a:pt x="1365885" y="1265859"/>
                  </a:lnTo>
                  <a:lnTo>
                    <a:pt x="1367561" y="1272006"/>
                  </a:lnTo>
                  <a:lnTo>
                    <a:pt x="1373111" y="1276781"/>
                  </a:lnTo>
                  <a:lnTo>
                    <a:pt x="1379601" y="1280312"/>
                  </a:lnTo>
                  <a:lnTo>
                    <a:pt x="1385074" y="1278559"/>
                  </a:lnTo>
                  <a:lnTo>
                    <a:pt x="1390954" y="1271092"/>
                  </a:lnTo>
                  <a:lnTo>
                    <a:pt x="1395666" y="1265212"/>
                  </a:lnTo>
                  <a:close/>
                </a:path>
                <a:path w="1895475" h="2516504">
                  <a:moveTo>
                    <a:pt x="1410182" y="875398"/>
                  </a:moveTo>
                  <a:lnTo>
                    <a:pt x="1408544" y="869886"/>
                  </a:lnTo>
                  <a:lnTo>
                    <a:pt x="1404175" y="866000"/>
                  </a:lnTo>
                  <a:lnTo>
                    <a:pt x="1397850" y="864222"/>
                  </a:lnTo>
                  <a:lnTo>
                    <a:pt x="1390383" y="864984"/>
                  </a:lnTo>
                  <a:lnTo>
                    <a:pt x="1386852" y="865771"/>
                  </a:lnTo>
                  <a:lnTo>
                    <a:pt x="1380782" y="875588"/>
                  </a:lnTo>
                  <a:lnTo>
                    <a:pt x="1380782" y="884440"/>
                  </a:lnTo>
                  <a:lnTo>
                    <a:pt x="1390167" y="893076"/>
                  </a:lnTo>
                  <a:lnTo>
                    <a:pt x="1399019" y="893076"/>
                  </a:lnTo>
                  <a:lnTo>
                    <a:pt x="1410182" y="880300"/>
                  </a:lnTo>
                  <a:lnTo>
                    <a:pt x="1410182" y="875398"/>
                  </a:lnTo>
                  <a:close/>
                </a:path>
                <a:path w="1895475" h="2516504">
                  <a:moveTo>
                    <a:pt x="1446555" y="2102472"/>
                  </a:moveTo>
                  <a:lnTo>
                    <a:pt x="1444193" y="2093810"/>
                  </a:lnTo>
                  <a:lnTo>
                    <a:pt x="1439608" y="2088388"/>
                  </a:lnTo>
                  <a:lnTo>
                    <a:pt x="1433728" y="2085251"/>
                  </a:lnTo>
                  <a:lnTo>
                    <a:pt x="1431759" y="2086038"/>
                  </a:lnTo>
                  <a:lnTo>
                    <a:pt x="1423530" y="2094280"/>
                  </a:lnTo>
                  <a:lnTo>
                    <a:pt x="1416456" y="2101354"/>
                  </a:lnTo>
                  <a:lnTo>
                    <a:pt x="1415681" y="2102916"/>
                  </a:lnTo>
                  <a:lnTo>
                    <a:pt x="1416672" y="2109203"/>
                  </a:lnTo>
                  <a:lnTo>
                    <a:pt x="1417243" y="2113127"/>
                  </a:lnTo>
                  <a:lnTo>
                    <a:pt x="1418818" y="2117445"/>
                  </a:lnTo>
                  <a:lnTo>
                    <a:pt x="1420202" y="2119020"/>
                  </a:lnTo>
                  <a:lnTo>
                    <a:pt x="1423136" y="2122551"/>
                  </a:lnTo>
                  <a:lnTo>
                    <a:pt x="1440395" y="2122728"/>
                  </a:lnTo>
                  <a:lnTo>
                    <a:pt x="1443355" y="2119198"/>
                  </a:lnTo>
                  <a:lnTo>
                    <a:pt x="1446377" y="2111794"/>
                  </a:lnTo>
                  <a:lnTo>
                    <a:pt x="1446555" y="2102472"/>
                  </a:lnTo>
                  <a:close/>
                </a:path>
                <a:path w="1895475" h="2516504">
                  <a:moveTo>
                    <a:pt x="1449425" y="1219873"/>
                  </a:moveTo>
                  <a:lnTo>
                    <a:pt x="1448638" y="1218488"/>
                  </a:lnTo>
                  <a:lnTo>
                    <a:pt x="1447457" y="1217904"/>
                  </a:lnTo>
                  <a:lnTo>
                    <a:pt x="1446491" y="1217307"/>
                  </a:lnTo>
                  <a:lnTo>
                    <a:pt x="1445501" y="1218095"/>
                  </a:lnTo>
                  <a:lnTo>
                    <a:pt x="1445501" y="1219657"/>
                  </a:lnTo>
                  <a:lnTo>
                    <a:pt x="1445501" y="1221435"/>
                  </a:lnTo>
                  <a:lnTo>
                    <a:pt x="1446491" y="1222806"/>
                  </a:lnTo>
                  <a:lnTo>
                    <a:pt x="1448638" y="1222806"/>
                  </a:lnTo>
                  <a:lnTo>
                    <a:pt x="1449425" y="1222019"/>
                  </a:lnTo>
                  <a:lnTo>
                    <a:pt x="1449425" y="1219873"/>
                  </a:lnTo>
                  <a:close/>
                </a:path>
                <a:path w="1895475" h="2516504">
                  <a:moveTo>
                    <a:pt x="1463217" y="1023835"/>
                  </a:moveTo>
                  <a:lnTo>
                    <a:pt x="1461985" y="1017790"/>
                  </a:lnTo>
                  <a:lnTo>
                    <a:pt x="1458239" y="1012012"/>
                  </a:lnTo>
                  <a:lnTo>
                    <a:pt x="1452562" y="1005916"/>
                  </a:lnTo>
                  <a:lnTo>
                    <a:pt x="1449628" y="1005522"/>
                  </a:lnTo>
                  <a:lnTo>
                    <a:pt x="1442961" y="1010831"/>
                  </a:lnTo>
                  <a:lnTo>
                    <a:pt x="1438986" y="1015517"/>
                  </a:lnTo>
                  <a:lnTo>
                    <a:pt x="1436624" y="1021549"/>
                  </a:lnTo>
                  <a:lnTo>
                    <a:pt x="1436103" y="1027925"/>
                  </a:lnTo>
                  <a:lnTo>
                    <a:pt x="1437652" y="1033602"/>
                  </a:lnTo>
                  <a:lnTo>
                    <a:pt x="1441005" y="1039685"/>
                  </a:lnTo>
                  <a:lnTo>
                    <a:pt x="1450784" y="1039888"/>
                  </a:lnTo>
                  <a:lnTo>
                    <a:pt x="1458061" y="1034186"/>
                  </a:lnTo>
                  <a:lnTo>
                    <a:pt x="1461909" y="1029512"/>
                  </a:lnTo>
                  <a:lnTo>
                    <a:pt x="1463217" y="1023835"/>
                  </a:lnTo>
                  <a:close/>
                </a:path>
                <a:path w="1895475" h="2516504">
                  <a:moveTo>
                    <a:pt x="1466875" y="1648548"/>
                  </a:moveTo>
                  <a:lnTo>
                    <a:pt x="1464729" y="1643621"/>
                  </a:lnTo>
                  <a:lnTo>
                    <a:pt x="1462557" y="1638909"/>
                  </a:lnTo>
                  <a:lnTo>
                    <a:pt x="1456486" y="1637334"/>
                  </a:lnTo>
                  <a:lnTo>
                    <a:pt x="1454315" y="1640878"/>
                  </a:lnTo>
                  <a:lnTo>
                    <a:pt x="1452562" y="1643837"/>
                  </a:lnTo>
                  <a:lnTo>
                    <a:pt x="1455102" y="1650695"/>
                  </a:lnTo>
                  <a:lnTo>
                    <a:pt x="1464906" y="1650695"/>
                  </a:lnTo>
                  <a:lnTo>
                    <a:pt x="1466875" y="1648548"/>
                  </a:lnTo>
                  <a:close/>
                </a:path>
                <a:path w="1895475" h="2516504">
                  <a:moveTo>
                    <a:pt x="1478851" y="807694"/>
                  </a:moveTo>
                  <a:lnTo>
                    <a:pt x="1478064" y="806297"/>
                  </a:lnTo>
                  <a:lnTo>
                    <a:pt x="1476895" y="805726"/>
                  </a:lnTo>
                  <a:lnTo>
                    <a:pt x="1475892" y="805129"/>
                  </a:lnTo>
                  <a:lnTo>
                    <a:pt x="1474927" y="805903"/>
                  </a:lnTo>
                  <a:lnTo>
                    <a:pt x="1474927" y="807478"/>
                  </a:lnTo>
                  <a:lnTo>
                    <a:pt x="1474927" y="809256"/>
                  </a:lnTo>
                  <a:lnTo>
                    <a:pt x="1475892" y="810615"/>
                  </a:lnTo>
                  <a:lnTo>
                    <a:pt x="1478064" y="810615"/>
                  </a:lnTo>
                  <a:lnTo>
                    <a:pt x="1478851" y="809840"/>
                  </a:lnTo>
                  <a:lnTo>
                    <a:pt x="1478851" y="807694"/>
                  </a:lnTo>
                  <a:close/>
                </a:path>
                <a:path w="1895475" h="2516504">
                  <a:moveTo>
                    <a:pt x="1504365" y="865200"/>
                  </a:moveTo>
                  <a:lnTo>
                    <a:pt x="1500047" y="862050"/>
                  </a:lnTo>
                  <a:lnTo>
                    <a:pt x="1497088" y="863028"/>
                  </a:lnTo>
                  <a:lnTo>
                    <a:pt x="1493761" y="864196"/>
                  </a:lnTo>
                  <a:lnTo>
                    <a:pt x="1493951" y="872832"/>
                  </a:lnTo>
                  <a:lnTo>
                    <a:pt x="1497291" y="874014"/>
                  </a:lnTo>
                  <a:lnTo>
                    <a:pt x="1500225" y="875195"/>
                  </a:lnTo>
                  <a:lnTo>
                    <a:pt x="1504365" y="871867"/>
                  </a:lnTo>
                  <a:lnTo>
                    <a:pt x="1504365" y="865200"/>
                  </a:lnTo>
                  <a:close/>
                </a:path>
                <a:path w="1895475" h="2516504">
                  <a:moveTo>
                    <a:pt x="1506321" y="1745107"/>
                  </a:moveTo>
                  <a:lnTo>
                    <a:pt x="1504759" y="1742960"/>
                  </a:lnTo>
                  <a:lnTo>
                    <a:pt x="1495818" y="1738769"/>
                  </a:lnTo>
                  <a:lnTo>
                    <a:pt x="1491018" y="1742173"/>
                  </a:lnTo>
                  <a:lnTo>
                    <a:pt x="1487157" y="1747672"/>
                  </a:lnTo>
                  <a:lnTo>
                    <a:pt x="1487208" y="1754428"/>
                  </a:lnTo>
                  <a:lnTo>
                    <a:pt x="1490548" y="1760143"/>
                  </a:lnTo>
                  <a:lnTo>
                    <a:pt x="1496517" y="1762556"/>
                  </a:lnTo>
                  <a:lnTo>
                    <a:pt x="1501216" y="1762556"/>
                  </a:lnTo>
                  <a:lnTo>
                    <a:pt x="1506321" y="1755317"/>
                  </a:lnTo>
                  <a:lnTo>
                    <a:pt x="1506321" y="1745107"/>
                  </a:lnTo>
                  <a:close/>
                </a:path>
                <a:path w="1895475" h="2516504">
                  <a:moveTo>
                    <a:pt x="1539252" y="1088364"/>
                  </a:moveTo>
                  <a:lnTo>
                    <a:pt x="1536903" y="1083652"/>
                  </a:lnTo>
                  <a:lnTo>
                    <a:pt x="1533575" y="1077366"/>
                  </a:lnTo>
                  <a:lnTo>
                    <a:pt x="1530832" y="1075982"/>
                  </a:lnTo>
                  <a:lnTo>
                    <a:pt x="1524952" y="1077163"/>
                  </a:lnTo>
                  <a:lnTo>
                    <a:pt x="1518666" y="1078547"/>
                  </a:lnTo>
                  <a:lnTo>
                    <a:pt x="1516138" y="1081481"/>
                  </a:lnTo>
                  <a:lnTo>
                    <a:pt x="1516138" y="1087577"/>
                  </a:lnTo>
                  <a:lnTo>
                    <a:pt x="1518615" y="1094435"/>
                  </a:lnTo>
                  <a:lnTo>
                    <a:pt x="1524508" y="1098080"/>
                  </a:lnTo>
                  <a:lnTo>
                    <a:pt x="1531505" y="1097889"/>
                  </a:lnTo>
                  <a:lnTo>
                    <a:pt x="1537296" y="1093266"/>
                  </a:lnTo>
                  <a:lnTo>
                    <a:pt x="1539252" y="1089939"/>
                  </a:lnTo>
                  <a:lnTo>
                    <a:pt x="1539252" y="1088364"/>
                  </a:lnTo>
                  <a:close/>
                </a:path>
                <a:path w="1895475" h="2516504">
                  <a:moveTo>
                    <a:pt x="1539252" y="773531"/>
                  </a:moveTo>
                  <a:lnTo>
                    <a:pt x="1537119" y="771563"/>
                  </a:lnTo>
                  <a:lnTo>
                    <a:pt x="1534756" y="769810"/>
                  </a:lnTo>
                  <a:lnTo>
                    <a:pt x="1533969" y="770001"/>
                  </a:lnTo>
                  <a:lnTo>
                    <a:pt x="1533194" y="772172"/>
                  </a:lnTo>
                  <a:lnTo>
                    <a:pt x="1531797" y="775881"/>
                  </a:lnTo>
                  <a:lnTo>
                    <a:pt x="1533969" y="777455"/>
                  </a:lnTo>
                  <a:lnTo>
                    <a:pt x="1537296" y="775487"/>
                  </a:lnTo>
                  <a:lnTo>
                    <a:pt x="1539252" y="774319"/>
                  </a:lnTo>
                  <a:lnTo>
                    <a:pt x="1539252" y="773531"/>
                  </a:lnTo>
                  <a:close/>
                </a:path>
                <a:path w="1895475" h="2516504">
                  <a:moveTo>
                    <a:pt x="1548904" y="2247366"/>
                  </a:moveTo>
                  <a:lnTo>
                    <a:pt x="1547888" y="2239137"/>
                  </a:lnTo>
                  <a:lnTo>
                    <a:pt x="1546529" y="2233638"/>
                  </a:lnTo>
                  <a:lnTo>
                    <a:pt x="1543964" y="2227961"/>
                  </a:lnTo>
                  <a:lnTo>
                    <a:pt x="1542008" y="2226576"/>
                  </a:lnTo>
                  <a:lnTo>
                    <a:pt x="1538084" y="2223643"/>
                  </a:lnTo>
                  <a:lnTo>
                    <a:pt x="1525346" y="2223249"/>
                  </a:lnTo>
                  <a:lnTo>
                    <a:pt x="1517891" y="2225992"/>
                  </a:lnTo>
                  <a:lnTo>
                    <a:pt x="1511122" y="2232507"/>
                  </a:lnTo>
                  <a:lnTo>
                    <a:pt x="1510436" y="2242693"/>
                  </a:lnTo>
                  <a:lnTo>
                    <a:pt x="1515186" y="2253500"/>
                  </a:lnTo>
                  <a:lnTo>
                    <a:pt x="1524736" y="2261908"/>
                  </a:lnTo>
                  <a:lnTo>
                    <a:pt x="1531416" y="2265438"/>
                  </a:lnTo>
                  <a:lnTo>
                    <a:pt x="1532407" y="2265438"/>
                  </a:lnTo>
                  <a:lnTo>
                    <a:pt x="1538287" y="2262695"/>
                  </a:lnTo>
                  <a:lnTo>
                    <a:pt x="1544231" y="2258758"/>
                  </a:lnTo>
                  <a:lnTo>
                    <a:pt x="1547723" y="2253780"/>
                  </a:lnTo>
                  <a:lnTo>
                    <a:pt x="1548904" y="2247366"/>
                  </a:lnTo>
                  <a:close/>
                </a:path>
                <a:path w="1895475" h="2516504">
                  <a:moveTo>
                    <a:pt x="1569085" y="1229080"/>
                  </a:moveTo>
                  <a:lnTo>
                    <a:pt x="1560271" y="1226540"/>
                  </a:lnTo>
                  <a:lnTo>
                    <a:pt x="1555737" y="1231049"/>
                  </a:lnTo>
                  <a:lnTo>
                    <a:pt x="1552206" y="1234579"/>
                  </a:lnTo>
                  <a:lnTo>
                    <a:pt x="1552994" y="1240078"/>
                  </a:lnTo>
                  <a:lnTo>
                    <a:pt x="1557312" y="1241463"/>
                  </a:lnTo>
                  <a:lnTo>
                    <a:pt x="1562404" y="1243037"/>
                  </a:lnTo>
                  <a:lnTo>
                    <a:pt x="1569085" y="1239291"/>
                  </a:lnTo>
                  <a:lnTo>
                    <a:pt x="1569085" y="1229080"/>
                  </a:lnTo>
                  <a:close/>
                </a:path>
                <a:path w="1895475" h="2516504">
                  <a:moveTo>
                    <a:pt x="1605368" y="1882495"/>
                  </a:moveTo>
                  <a:lnTo>
                    <a:pt x="1602435" y="1873465"/>
                  </a:lnTo>
                  <a:lnTo>
                    <a:pt x="1600479" y="1872500"/>
                  </a:lnTo>
                  <a:lnTo>
                    <a:pt x="1592237" y="1872500"/>
                  </a:lnTo>
                  <a:lnTo>
                    <a:pt x="1588706" y="1873072"/>
                  </a:lnTo>
                  <a:lnTo>
                    <a:pt x="1588122" y="1873859"/>
                  </a:lnTo>
                  <a:lnTo>
                    <a:pt x="1583601" y="1878177"/>
                  </a:lnTo>
                  <a:lnTo>
                    <a:pt x="1590459" y="1888197"/>
                  </a:lnTo>
                  <a:lnTo>
                    <a:pt x="1602625" y="1888197"/>
                  </a:lnTo>
                  <a:lnTo>
                    <a:pt x="1605368" y="1882495"/>
                  </a:lnTo>
                  <a:close/>
                </a:path>
                <a:path w="1895475" h="2516504">
                  <a:moveTo>
                    <a:pt x="1618132" y="1200632"/>
                  </a:moveTo>
                  <a:lnTo>
                    <a:pt x="1617141" y="1199248"/>
                  </a:lnTo>
                  <a:lnTo>
                    <a:pt x="1612036" y="1199248"/>
                  </a:lnTo>
                  <a:lnTo>
                    <a:pt x="1609686" y="1200632"/>
                  </a:lnTo>
                  <a:lnTo>
                    <a:pt x="1609102" y="1202207"/>
                  </a:lnTo>
                  <a:lnTo>
                    <a:pt x="1607540" y="1206131"/>
                  </a:lnTo>
                  <a:lnTo>
                    <a:pt x="1609890" y="1209065"/>
                  </a:lnTo>
                  <a:lnTo>
                    <a:pt x="1617141" y="1209065"/>
                  </a:lnTo>
                  <a:lnTo>
                    <a:pt x="1618132" y="1207693"/>
                  </a:lnTo>
                  <a:lnTo>
                    <a:pt x="1618132" y="1200632"/>
                  </a:lnTo>
                  <a:close/>
                </a:path>
                <a:path w="1895475" h="2516504">
                  <a:moveTo>
                    <a:pt x="1644611" y="2196554"/>
                  </a:moveTo>
                  <a:lnTo>
                    <a:pt x="1642465" y="2194382"/>
                  </a:lnTo>
                  <a:lnTo>
                    <a:pt x="1641462" y="2193594"/>
                  </a:lnTo>
                  <a:lnTo>
                    <a:pt x="1639506" y="2193404"/>
                  </a:lnTo>
                  <a:lnTo>
                    <a:pt x="1638325" y="2193798"/>
                  </a:lnTo>
                  <a:lnTo>
                    <a:pt x="1634794" y="2194979"/>
                  </a:lnTo>
                  <a:lnTo>
                    <a:pt x="1635188" y="2200262"/>
                  </a:lnTo>
                  <a:lnTo>
                    <a:pt x="1642249" y="2200262"/>
                  </a:lnTo>
                  <a:lnTo>
                    <a:pt x="1644611" y="2196554"/>
                  </a:lnTo>
                  <a:close/>
                </a:path>
                <a:path w="1895475" h="2516504">
                  <a:moveTo>
                    <a:pt x="1740814" y="2087105"/>
                  </a:moveTo>
                  <a:lnTo>
                    <a:pt x="1738769" y="2080742"/>
                  </a:lnTo>
                  <a:lnTo>
                    <a:pt x="1734362" y="2075116"/>
                  </a:lnTo>
                  <a:lnTo>
                    <a:pt x="1728978" y="2072690"/>
                  </a:lnTo>
                  <a:lnTo>
                    <a:pt x="1727403" y="2072690"/>
                  </a:lnTo>
                  <a:lnTo>
                    <a:pt x="1724837" y="2074075"/>
                  </a:lnTo>
                  <a:lnTo>
                    <a:pt x="1723275" y="2075827"/>
                  </a:lnTo>
                  <a:lnTo>
                    <a:pt x="1719160" y="2079967"/>
                  </a:lnTo>
                  <a:lnTo>
                    <a:pt x="1719351" y="2084857"/>
                  </a:lnTo>
                  <a:lnTo>
                    <a:pt x="1724050" y="2090953"/>
                  </a:lnTo>
                  <a:lnTo>
                    <a:pt x="1727974" y="2095855"/>
                  </a:lnTo>
                  <a:lnTo>
                    <a:pt x="1733473" y="2096249"/>
                  </a:lnTo>
                  <a:lnTo>
                    <a:pt x="1739150" y="2091740"/>
                  </a:lnTo>
                  <a:lnTo>
                    <a:pt x="1740814" y="2087105"/>
                  </a:lnTo>
                  <a:close/>
                </a:path>
                <a:path w="1895475" h="2516504">
                  <a:moveTo>
                    <a:pt x="1786788" y="1723148"/>
                  </a:moveTo>
                  <a:lnTo>
                    <a:pt x="1783016" y="1716328"/>
                  </a:lnTo>
                  <a:lnTo>
                    <a:pt x="1775460" y="1713509"/>
                  </a:lnTo>
                  <a:lnTo>
                    <a:pt x="1771332" y="1713509"/>
                  </a:lnTo>
                  <a:lnTo>
                    <a:pt x="1768182" y="1715084"/>
                  </a:lnTo>
                  <a:lnTo>
                    <a:pt x="1765439" y="1718614"/>
                  </a:lnTo>
                  <a:lnTo>
                    <a:pt x="1760728" y="1724685"/>
                  </a:lnTo>
                  <a:lnTo>
                    <a:pt x="1760550" y="1726260"/>
                  </a:lnTo>
                  <a:lnTo>
                    <a:pt x="1763483" y="1734896"/>
                  </a:lnTo>
                  <a:lnTo>
                    <a:pt x="1766430" y="1743138"/>
                  </a:lnTo>
                  <a:lnTo>
                    <a:pt x="1772894" y="1744713"/>
                  </a:lnTo>
                  <a:lnTo>
                    <a:pt x="1780743" y="1738820"/>
                  </a:lnTo>
                  <a:lnTo>
                    <a:pt x="1786216" y="1731479"/>
                  </a:lnTo>
                  <a:lnTo>
                    <a:pt x="1786788" y="1723148"/>
                  </a:lnTo>
                  <a:close/>
                </a:path>
                <a:path w="1895475" h="2516504">
                  <a:moveTo>
                    <a:pt x="1853526" y="1957666"/>
                  </a:moveTo>
                  <a:lnTo>
                    <a:pt x="1852561" y="1956892"/>
                  </a:lnTo>
                  <a:lnTo>
                    <a:pt x="1842541" y="1956892"/>
                  </a:lnTo>
                  <a:lnTo>
                    <a:pt x="1839785" y="1958060"/>
                  </a:lnTo>
                  <a:lnTo>
                    <a:pt x="1839010" y="1960029"/>
                  </a:lnTo>
                  <a:lnTo>
                    <a:pt x="1837436" y="1964347"/>
                  </a:lnTo>
                  <a:lnTo>
                    <a:pt x="1841169" y="1970633"/>
                  </a:lnTo>
                  <a:lnTo>
                    <a:pt x="1850199" y="1970633"/>
                  </a:lnTo>
                  <a:lnTo>
                    <a:pt x="1853526" y="1966709"/>
                  </a:lnTo>
                  <a:lnTo>
                    <a:pt x="1853526" y="1957666"/>
                  </a:lnTo>
                  <a:close/>
                </a:path>
                <a:path w="1895475" h="2516504">
                  <a:moveTo>
                    <a:pt x="1878431" y="1584147"/>
                  </a:moveTo>
                  <a:lnTo>
                    <a:pt x="1874901" y="1569618"/>
                  </a:lnTo>
                  <a:lnTo>
                    <a:pt x="1870976" y="1568843"/>
                  </a:lnTo>
                  <a:lnTo>
                    <a:pt x="1863153" y="1573161"/>
                  </a:lnTo>
                  <a:lnTo>
                    <a:pt x="1856270" y="1576895"/>
                  </a:lnTo>
                  <a:lnTo>
                    <a:pt x="1854695" y="1581607"/>
                  </a:lnTo>
                  <a:lnTo>
                    <a:pt x="1858441" y="1587296"/>
                  </a:lnTo>
                  <a:lnTo>
                    <a:pt x="1860981" y="1591030"/>
                  </a:lnTo>
                  <a:lnTo>
                    <a:pt x="1862937" y="1591818"/>
                  </a:lnTo>
                  <a:lnTo>
                    <a:pt x="1874901" y="1590827"/>
                  </a:lnTo>
                  <a:lnTo>
                    <a:pt x="1878431" y="1584147"/>
                  </a:lnTo>
                  <a:close/>
                </a:path>
                <a:path w="1895475" h="2516504">
                  <a:moveTo>
                    <a:pt x="1895119" y="1181989"/>
                  </a:moveTo>
                  <a:lnTo>
                    <a:pt x="1893544" y="1171790"/>
                  </a:lnTo>
                  <a:lnTo>
                    <a:pt x="1882952" y="1170012"/>
                  </a:lnTo>
                  <a:lnTo>
                    <a:pt x="1879219" y="1174534"/>
                  </a:lnTo>
                  <a:lnTo>
                    <a:pt x="1875294" y="1179245"/>
                  </a:lnTo>
                  <a:lnTo>
                    <a:pt x="1877250" y="1186319"/>
                  </a:lnTo>
                  <a:lnTo>
                    <a:pt x="1882559" y="1187094"/>
                  </a:lnTo>
                  <a:lnTo>
                    <a:pt x="1888451" y="1187881"/>
                  </a:lnTo>
                  <a:lnTo>
                    <a:pt x="1895119" y="1181989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315084"/>
              <a:ext cx="3010374" cy="608403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9430" y="6797954"/>
              <a:ext cx="856615" cy="147955"/>
            </a:xfrm>
            <a:custGeom>
              <a:avLst/>
              <a:gdLst/>
              <a:ahLst/>
              <a:cxnLst/>
              <a:rect l="l" t="t" r="r" b="b"/>
              <a:pathLst>
                <a:path w="856615" h="147954">
                  <a:moveTo>
                    <a:pt x="21551" y="35534"/>
                  </a:moveTo>
                  <a:lnTo>
                    <a:pt x="19329" y="30416"/>
                  </a:lnTo>
                  <a:lnTo>
                    <a:pt x="14008" y="26847"/>
                  </a:lnTo>
                  <a:lnTo>
                    <a:pt x="7658" y="25704"/>
                  </a:lnTo>
                  <a:lnTo>
                    <a:pt x="2349" y="27876"/>
                  </a:lnTo>
                  <a:lnTo>
                    <a:pt x="965" y="29248"/>
                  </a:lnTo>
                  <a:lnTo>
                    <a:pt x="0" y="33172"/>
                  </a:lnTo>
                  <a:lnTo>
                    <a:pt x="0" y="43586"/>
                  </a:lnTo>
                  <a:lnTo>
                    <a:pt x="6248" y="51041"/>
                  </a:lnTo>
                  <a:lnTo>
                    <a:pt x="15875" y="51041"/>
                  </a:lnTo>
                  <a:lnTo>
                    <a:pt x="21551" y="41808"/>
                  </a:lnTo>
                  <a:lnTo>
                    <a:pt x="21551" y="35534"/>
                  </a:lnTo>
                  <a:close/>
                </a:path>
                <a:path w="856615" h="147954">
                  <a:moveTo>
                    <a:pt x="97688" y="63995"/>
                  </a:moveTo>
                  <a:lnTo>
                    <a:pt x="97294" y="62623"/>
                  </a:lnTo>
                  <a:lnTo>
                    <a:pt x="96291" y="62026"/>
                  </a:lnTo>
                  <a:lnTo>
                    <a:pt x="95326" y="61239"/>
                  </a:lnTo>
                  <a:lnTo>
                    <a:pt x="93941" y="61633"/>
                  </a:lnTo>
                  <a:lnTo>
                    <a:pt x="93370" y="62623"/>
                  </a:lnTo>
                  <a:lnTo>
                    <a:pt x="92583" y="63601"/>
                  </a:lnTo>
                  <a:lnTo>
                    <a:pt x="92976" y="64973"/>
                  </a:lnTo>
                  <a:lnTo>
                    <a:pt x="93941" y="65557"/>
                  </a:lnTo>
                  <a:lnTo>
                    <a:pt x="94932" y="66344"/>
                  </a:lnTo>
                  <a:lnTo>
                    <a:pt x="96291" y="65951"/>
                  </a:lnTo>
                  <a:lnTo>
                    <a:pt x="96901" y="64973"/>
                  </a:lnTo>
                  <a:lnTo>
                    <a:pt x="97688" y="63995"/>
                  </a:lnTo>
                  <a:close/>
                </a:path>
                <a:path w="856615" h="147954">
                  <a:moveTo>
                    <a:pt x="197142" y="16294"/>
                  </a:moveTo>
                  <a:lnTo>
                    <a:pt x="194005" y="5892"/>
                  </a:lnTo>
                  <a:lnTo>
                    <a:pt x="184772" y="0"/>
                  </a:lnTo>
                  <a:lnTo>
                    <a:pt x="180060" y="0"/>
                  </a:lnTo>
                  <a:lnTo>
                    <a:pt x="178701" y="203"/>
                  </a:lnTo>
                  <a:lnTo>
                    <a:pt x="175171" y="1574"/>
                  </a:lnTo>
                  <a:lnTo>
                    <a:pt x="172212" y="3149"/>
                  </a:lnTo>
                  <a:lnTo>
                    <a:pt x="167500" y="5499"/>
                  </a:lnTo>
                  <a:lnTo>
                    <a:pt x="166725" y="7264"/>
                  </a:lnTo>
                  <a:lnTo>
                    <a:pt x="166331" y="15316"/>
                  </a:lnTo>
                  <a:lnTo>
                    <a:pt x="166141" y="26301"/>
                  </a:lnTo>
                  <a:lnTo>
                    <a:pt x="166535" y="31800"/>
                  </a:lnTo>
                  <a:lnTo>
                    <a:pt x="167716" y="33172"/>
                  </a:lnTo>
                  <a:lnTo>
                    <a:pt x="169278" y="34747"/>
                  </a:lnTo>
                  <a:lnTo>
                    <a:pt x="186550" y="33375"/>
                  </a:lnTo>
                  <a:lnTo>
                    <a:pt x="190258" y="31407"/>
                  </a:lnTo>
                  <a:lnTo>
                    <a:pt x="194183" y="29248"/>
                  </a:lnTo>
                  <a:lnTo>
                    <a:pt x="197142" y="16294"/>
                  </a:lnTo>
                  <a:close/>
                </a:path>
                <a:path w="856615" h="147954">
                  <a:moveTo>
                    <a:pt x="315226" y="27876"/>
                  </a:moveTo>
                  <a:lnTo>
                    <a:pt x="315074" y="27825"/>
                  </a:lnTo>
                  <a:lnTo>
                    <a:pt x="315226" y="27876"/>
                  </a:lnTo>
                  <a:close/>
                </a:path>
                <a:path w="856615" h="147954">
                  <a:moveTo>
                    <a:pt x="321119" y="20421"/>
                  </a:moveTo>
                  <a:lnTo>
                    <a:pt x="319735" y="17475"/>
                  </a:lnTo>
                  <a:lnTo>
                    <a:pt x="317766" y="13741"/>
                  </a:lnTo>
                  <a:lnTo>
                    <a:pt x="311886" y="12369"/>
                  </a:lnTo>
                  <a:lnTo>
                    <a:pt x="309346" y="15113"/>
                  </a:lnTo>
                  <a:lnTo>
                    <a:pt x="306781" y="17475"/>
                  </a:lnTo>
                  <a:lnTo>
                    <a:pt x="307962" y="25133"/>
                  </a:lnTo>
                  <a:lnTo>
                    <a:pt x="315074" y="27825"/>
                  </a:lnTo>
                  <a:lnTo>
                    <a:pt x="320903" y="21983"/>
                  </a:lnTo>
                  <a:lnTo>
                    <a:pt x="321119" y="20421"/>
                  </a:lnTo>
                  <a:close/>
                </a:path>
                <a:path w="856615" h="147954">
                  <a:moveTo>
                    <a:pt x="856259" y="137795"/>
                  </a:moveTo>
                  <a:lnTo>
                    <a:pt x="854481" y="130327"/>
                  </a:lnTo>
                  <a:lnTo>
                    <a:pt x="852906" y="124447"/>
                  </a:lnTo>
                  <a:lnTo>
                    <a:pt x="845273" y="123863"/>
                  </a:lnTo>
                  <a:lnTo>
                    <a:pt x="839597" y="129552"/>
                  </a:lnTo>
                  <a:lnTo>
                    <a:pt x="834491" y="134658"/>
                  </a:lnTo>
                  <a:lnTo>
                    <a:pt x="834669" y="139750"/>
                  </a:lnTo>
                  <a:lnTo>
                    <a:pt x="839774" y="144462"/>
                  </a:lnTo>
                  <a:lnTo>
                    <a:pt x="843483" y="147802"/>
                  </a:lnTo>
                  <a:lnTo>
                    <a:pt x="844270" y="147802"/>
                  </a:lnTo>
                  <a:lnTo>
                    <a:pt x="848982" y="145059"/>
                  </a:lnTo>
                  <a:lnTo>
                    <a:pt x="854684" y="141909"/>
                  </a:lnTo>
                  <a:lnTo>
                    <a:pt x="856259" y="137795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78471" y="4739208"/>
              <a:ext cx="3531870" cy="3314065"/>
            </a:xfrm>
            <a:custGeom>
              <a:avLst/>
              <a:gdLst/>
              <a:ahLst/>
              <a:cxnLst/>
              <a:rect l="l" t="t" r="r" b="b"/>
              <a:pathLst>
                <a:path w="3531870" h="3314065">
                  <a:moveTo>
                    <a:pt x="3531374" y="2250351"/>
                  </a:moveTo>
                  <a:lnTo>
                    <a:pt x="3527755" y="2204402"/>
                  </a:lnTo>
                  <a:lnTo>
                    <a:pt x="3518141" y="2159330"/>
                  </a:lnTo>
                  <a:lnTo>
                    <a:pt x="3502622" y="2115629"/>
                  </a:lnTo>
                  <a:lnTo>
                    <a:pt x="3481260" y="2073770"/>
                  </a:lnTo>
                  <a:lnTo>
                    <a:pt x="3454654" y="2035035"/>
                  </a:lnTo>
                  <a:lnTo>
                    <a:pt x="3434384" y="2012505"/>
                  </a:lnTo>
                  <a:lnTo>
                    <a:pt x="3434384" y="2270010"/>
                  </a:lnTo>
                  <a:lnTo>
                    <a:pt x="3426815" y="2318969"/>
                  </a:lnTo>
                  <a:lnTo>
                    <a:pt x="3283978" y="2882112"/>
                  </a:lnTo>
                  <a:lnTo>
                    <a:pt x="3267278" y="2928759"/>
                  </a:lnTo>
                  <a:lnTo>
                    <a:pt x="3242780" y="2970212"/>
                  </a:lnTo>
                  <a:lnTo>
                    <a:pt x="3211563" y="3005836"/>
                  </a:lnTo>
                  <a:lnTo>
                    <a:pt x="3174695" y="3034995"/>
                  </a:lnTo>
                  <a:lnTo>
                    <a:pt x="3133255" y="3057029"/>
                  </a:lnTo>
                  <a:lnTo>
                    <a:pt x="3088335" y="3071304"/>
                  </a:lnTo>
                  <a:lnTo>
                    <a:pt x="3040989" y="3077197"/>
                  </a:lnTo>
                  <a:lnTo>
                    <a:pt x="2992297" y="3074047"/>
                  </a:lnTo>
                  <a:lnTo>
                    <a:pt x="3058591" y="2812656"/>
                  </a:lnTo>
                  <a:lnTo>
                    <a:pt x="3261918" y="2011311"/>
                  </a:lnTo>
                  <a:lnTo>
                    <a:pt x="3306178" y="2031707"/>
                  </a:lnTo>
                  <a:lnTo>
                    <a:pt x="3345002" y="2059444"/>
                  </a:lnTo>
                  <a:lnTo>
                    <a:pt x="3377692" y="2093404"/>
                  </a:lnTo>
                  <a:lnTo>
                    <a:pt x="3403625" y="2132520"/>
                  </a:lnTo>
                  <a:lnTo>
                    <a:pt x="3422142" y="2175713"/>
                  </a:lnTo>
                  <a:lnTo>
                    <a:pt x="3432606" y="2221890"/>
                  </a:lnTo>
                  <a:lnTo>
                    <a:pt x="3434384" y="2270010"/>
                  </a:lnTo>
                  <a:lnTo>
                    <a:pt x="3434384" y="2012505"/>
                  </a:lnTo>
                  <a:lnTo>
                    <a:pt x="3388588" y="1970620"/>
                  </a:lnTo>
                  <a:lnTo>
                    <a:pt x="3349917" y="1945551"/>
                  </a:lnTo>
                  <a:lnTo>
                    <a:pt x="3308032" y="1925624"/>
                  </a:lnTo>
                  <a:lnTo>
                    <a:pt x="3280829" y="1916811"/>
                  </a:lnTo>
                  <a:lnTo>
                    <a:pt x="3280943" y="1916061"/>
                  </a:lnTo>
                  <a:lnTo>
                    <a:pt x="3278644" y="1865769"/>
                  </a:lnTo>
                  <a:lnTo>
                    <a:pt x="3275571" y="1853387"/>
                  </a:lnTo>
                  <a:lnTo>
                    <a:pt x="3275571" y="1509737"/>
                  </a:lnTo>
                  <a:lnTo>
                    <a:pt x="3274758" y="1459458"/>
                  </a:lnTo>
                  <a:lnTo>
                    <a:pt x="3272320" y="1409458"/>
                  </a:lnTo>
                  <a:lnTo>
                    <a:pt x="3268268" y="1359776"/>
                  </a:lnTo>
                  <a:lnTo>
                    <a:pt x="3262617" y="1310436"/>
                  </a:lnTo>
                  <a:lnTo>
                    <a:pt x="3255378" y="1261465"/>
                  </a:lnTo>
                  <a:lnTo>
                    <a:pt x="3246564" y="1212900"/>
                  </a:lnTo>
                  <a:lnTo>
                    <a:pt x="3236188" y="1164767"/>
                  </a:lnTo>
                  <a:lnTo>
                    <a:pt x="3224276" y="1117104"/>
                  </a:lnTo>
                  <a:lnTo>
                    <a:pt x="3210814" y="1069924"/>
                  </a:lnTo>
                  <a:lnTo>
                    <a:pt x="3195840" y="1023277"/>
                  </a:lnTo>
                  <a:lnTo>
                    <a:pt x="3179343" y="977176"/>
                  </a:lnTo>
                  <a:lnTo>
                    <a:pt x="3179038" y="976414"/>
                  </a:lnTo>
                  <a:lnTo>
                    <a:pt x="3179038" y="1509737"/>
                  </a:lnTo>
                  <a:lnTo>
                    <a:pt x="3179038" y="1697215"/>
                  </a:lnTo>
                  <a:lnTo>
                    <a:pt x="3179038" y="1863039"/>
                  </a:lnTo>
                  <a:lnTo>
                    <a:pt x="3179038" y="1945868"/>
                  </a:lnTo>
                  <a:lnTo>
                    <a:pt x="2887434" y="3095193"/>
                  </a:lnTo>
                  <a:lnTo>
                    <a:pt x="2871241" y="3135490"/>
                  </a:lnTo>
                  <a:lnTo>
                    <a:pt x="2845866" y="3169005"/>
                  </a:lnTo>
                  <a:lnTo>
                    <a:pt x="2813202" y="3194583"/>
                  </a:lnTo>
                  <a:lnTo>
                    <a:pt x="2775140" y="3211106"/>
                  </a:lnTo>
                  <a:lnTo>
                    <a:pt x="2733586" y="3217456"/>
                  </a:lnTo>
                  <a:lnTo>
                    <a:pt x="2690418" y="3212503"/>
                  </a:lnTo>
                  <a:lnTo>
                    <a:pt x="2627172" y="3193211"/>
                  </a:lnTo>
                  <a:lnTo>
                    <a:pt x="2576868" y="3155645"/>
                  </a:lnTo>
                  <a:lnTo>
                    <a:pt x="2544203" y="3100844"/>
                  </a:lnTo>
                  <a:lnTo>
                    <a:pt x="2535174" y="3038678"/>
                  </a:lnTo>
                  <a:lnTo>
                    <a:pt x="2540025" y="3007017"/>
                  </a:lnTo>
                  <a:lnTo>
                    <a:pt x="2832303" y="1854644"/>
                  </a:lnTo>
                  <a:lnTo>
                    <a:pt x="2859494" y="1797519"/>
                  </a:lnTo>
                  <a:lnTo>
                    <a:pt x="2906560" y="1755190"/>
                  </a:lnTo>
                  <a:lnTo>
                    <a:pt x="2946679" y="1738134"/>
                  </a:lnTo>
                  <a:lnTo>
                    <a:pt x="2989300" y="1732381"/>
                  </a:lnTo>
                  <a:lnTo>
                    <a:pt x="2999295" y="1732699"/>
                  </a:lnTo>
                  <a:lnTo>
                    <a:pt x="3062427" y="1745754"/>
                  </a:lnTo>
                  <a:lnTo>
                    <a:pt x="3119615" y="1772945"/>
                  </a:lnTo>
                  <a:lnTo>
                    <a:pt x="3161881" y="1819998"/>
                  </a:lnTo>
                  <a:lnTo>
                    <a:pt x="3179038" y="1863039"/>
                  </a:lnTo>
                  <a:lnTo>
                    <a:pt x="3179038" y="1697215"/>
                  </a:lnTo>
                  <a:lnTo>
                    <a:pt x="3134245" y="1669707"/>
                  </a:lnTo>
                  <a:lnTo>
                    <a:pt x="3086176" y="1652397"/>
                  </a:lnTo>
                  <a:lnTo>
                    <a:pt x="3041942" y="1642300"/>
                  </a:lnTo>
                  <a:lnTo>
                    <a:pt x="3041942" y="1497050"/>
                  </a:lnTo>
                  <a:lnTo>
                    <a:pt x="3041053" y="1449285"/>
                  </a:lnTo>
                  <a:lnTo>
                    <a:pt x="3038437" y="1401953"/>
                  </a:lnTo>
                  <a:lnTo>
                    <a:pt x="3034093" y="1355090"/>
                  </a:lnTo>
                  <a:lnTo>
                    <a:pt x="3028073" y="1308722"/>
                  </a:lnTo>
                  <a:lnTo>
                    <a:pt x="3020403" y="1262888"/>
                  </a:lnTo>
                  <a:lnTo>
                    <a:pt x="3011119" y="1217612"/>
                  </a:lnTo>
                  <a:lnTo>
                    <a:pt x="3000248" y="1172946"/>
                  </a:lnTo>
                  <a:lnTo>
                    <a:pt x="2987814" y="1128890"/>
                  </a:lnTo>
                  <a:lnTo>
                    <a:pt x="2973844" y="1085494"/>
                  </a:lnTo>
                  <a:lnTo>
                    <a:pt x="2958401" y="1042784"/>
                  </a:lnTo>
                  <a:lnTo>
                    <a:pt x="2941485" y="1000785"/>
                  </a:lnTo>
                  <a:lnTo>
                    <a:pt x="2923133" y="959548"/>
                  </a:lnTo>
                  <a:lnTo>
                    <a:pt x="2903385" y="919073"/>
                  </a:lnTo>
                  <a:lnTo>
                    <a:pt x="2882265" y="879424"/>
                  </a:lnTo>
                  <a:lnTo>
                    <a:pt x="2859798" y="840613"/>
                  </a:lnTo>
                  <a:lnTo>
                    <a:pt x="2836037" y="802665"/>
                  </a:lnTo>
                  <a:lnTo>
                    <a:pt x="2810980" y="765632"/>
                  </a:lnTo>
                  <a:lnTo>
                    <a:pt x="2784691" y="729538"/>
                  </a:lnTo>
                  <a:lnTo>
                    <a:pt x="2757182" y="694397"/>
                  </a:lnTo>
                  <a:lnTo>
                    <a:pt x="2728493" y="660260"/>
                  </a:lnTo>
                  <a:lnTo>
                    <a:pt x="2698661" y="627151"/>
                  </a:lnTo>
                  <a:lnTo>
                    <a:pt x="2667685" y="595109"/>
                  </a:lnTo>
                  <a:lnTo>
                    <a:pt x="2635631" y="564146"/>
                  </a:lnTo>
                  <a:lnTo>
                    <a:pt x="2602522" y="534301"/>
                  </a:lnTo>
                  <a:lnTo>
                    <a:pt x="2568384" y="505625"/>
                  </a:lnTo>
                  <a:lnTo>
                    <a:pt x="2533243" y="478116"/>
                  </a:lnTo>
                  <a:lnTo>
                    <a:pt x="2497137" y="451840"/>
                  </a:lnTo>
                  <a:lnTo>
                    <a:pt x="2460091" y="426796"/>
                  </a:lnTo>
                  <a:lnTo>
                    <a:pt x="2422144" y="403034"/>
                  </a:lnTo>
                  <a:lnTo>
                    <a:pt x="2383332" y="380568"/>
                  </a:lnTo>
                  <a:lnTo>
                    <a:pt x="2343670" y="359460"/>
                  </a:lnTo>
                  <a:lnTo>
                    <a:pt x="2303208" y="339712"/>
                  </a:lnTo>
                  <a:lnTo>
                    <a:pt x="2261946" y="321360"/>
                  </a:lnTo>
                  <a:lnTo>
                    <a:pt x="2219960" y="304444"/>
                  </a:lnTo>
                  <a:lnTo>
                    <a:pt x="2177237" y="289001"/>
                  </a:lnTo>
                  <a:lnTo>
                    <a:pt x="2133841" y="275043"/>
                  </a:lnTo>
                  <a:lnTo>
                    <a:pt x="2089785" y="262610"/>
                  </a:lnTo>
                  <a:lnTo>
                    <a:pt x="2045093" y="251739"/>
                  </a:lnTo>
                  <a:lnTo>
                    <a:pt x="1999818" y="242455"/>
                  </a:lnTo>
                  <a:lnTo>
                    <a:pt x="1953983" y="234784"/>
                  </a:lnTo>
                  <a:lnTo>
                    <a:pt x="1907616" y="228765"/>
                  </a:lnTo>
                  <a:lnTo>
                    <a:pt x="1860753" y="224434"/>
                  </a:lnTo>
                  <a:lnTo>
                    <a:pt x="1813420" y="221805"/>
                  </a:lnTo>
                  <a:lnTo>
                    <a:pt x="1765642" y="220929"/>
                  </a:lnTo>
                  <a:lnTo>
                    <a:pt x="1717865" y="221805"/>
                  </a:lnTo>
                  <a:lnTo>
                    <a:pt x="1670532" y="224434"/>
                  </a:lnTo>
                  <a:lnTo>
                    <a:pt x="1623669" y="228765"/>
                  </a:lnTo>
                  <a:lnTo>
                    <a:pt x="1577301" y="234784"/>
                  </a:lnTo>
                  <a:lnTo>
                    <a:pt x="1531467" y="242455"/>
                  </a:lnTo>
                  <a:lnTo>
                    <a:pt x="1486192" y="251739"/>
                  </a:lnTo>
                  <a:lnTo>
                    <a:pt x="1441513" y="262610"/>
                  </a:lnTo>
                  <a:lnTo>
                    <a:pt x="1397457" y="275043"/>
                  </a:lnTo>
                  <a:lnTo>
                    <a:pt x="1354061" y="289001"/>
                  </a:lnTo>
                  <a:lnTo>
                    <a:pt x="1311338" y="304444"/>
                  </a:lnTo>
                  <a:lnTo>
                    <a:pt x="1269352" y="321360"/>
                  </a:lnTo>
                  <a:lnTo>
                    <a:pt x="1228102" y="339712"/>
                  </a:lnTo>
                  <a:lnTo>
                    <a:pt x="1187627" y="359460"/>
                  </a:lnTo>
                  <a:lnTo>
                    <a:pt x="1147978" y="380568"/>
                  </a:lnTo>
                  <a:lnTo>
                    <a:pt x="1109167" y="403034"/>
                  </a:lnTo>
                  <a:lnTo>
                    <a:pt x="1071219" y="426796"/>
                  </a:lnTo>
                  <a:lnTo>
                    <a:pt x="1034186" y="451840"/>
                  </a:lnTo>
                  <a:lnTo>
                    <a:pt x="998080" y="478116"/>
                  </a:lnTo>
                  <a:lnTo>
                    <a:pt x="962952" y="505625"/>
                  </a:lnTo>
                  <a:lnTo>
                    <a:pt x="928801" y="534301"/>
                  </a:lnTo>
                  <a:lnTo>
                    <a:pt x="895692" y="564146"/>
                  </a:lnTo>
                  <a:lnTo>
                    <a:pt x="863650" y="595109"/>
                  </a:lnTo>
                  <a:lnTo>
                    <a:pt x="832688" y="627151"/>
                  </a:lnTo>
                  <a:lnTo>
                    <a:pt x="802843" y="660260"/>
                  </a:lnTo>
                  <a:lnTo>
                    <a:pt x="774166" y="694397"/>
                  </a:lnTo>
                  <a:lnTo>
                    <a:pt x="746658" y="729538"/>
                  </a:lnTo>
                  <a:lnTo>
                    <a:pt x="720369" y="765632"/>
                  </a:lnTo>
                  <a:lnTo>
                    <a:pt x="695325" y="802665"/>
                  </a:lnTo>
                  <a:lnTo>
                    <a:pt x="671563" y="840613"/>
                  </a:lnTo>
                  <a:lnTo>
                    <a:pt x="649109" y="879424"/>
                  </a:lnTo>
                  <a:lnTo>
                    <a:pt x="627989" y="919073"/>
                  </a:lnTo>
                  <a:lnTo>
                    <a:pt x="608241" y="959548"/>
                  </a:lnTo>
                  <a:lnTo>
                    <a:pt x="589902" y="1000785"/>
                  </a:lnTo>
                  <a:lnTo>
                    <a:pt x="572985" y="1042784"/>
                  </a:lnTo>
                  <a:lnTo>
                    <a:pt x="557530" y="1085494"/>
                  </a:lnTo>
                  <a:lnTo>
                    <a:pt x="543572" y="1128890"/>
                  </a:lnTo>
                  <a:lnTo>
                    <a:pt x="531139" y="1172946"/>
                  </a:lnTo>
                  <a:lnTo>
                    <a:pt x="520268" y="1217612"/>
                  </a:lnTo>
                  <a:lnTo>
                    <a:pt x="510984" y="1262888"/>
                  </a:lnTo>
                  <a:lnTo>
                    <a:pt x="503313" y="1308722"/>
                  </a:lnTo>
                  <a:lnTo>
                    <a:pt x="497293" y="1355090"/>
                  </a:lnTo>
                  <a:lnTo>
                    <a:pt x="492963" y="1401953"/>
                  </a:lnTo>
                  <a:lnTo>
                    <a:pt x="490334" y="1449285"/>
                  </a:lnTo>
                  <a:lnTo>
                    <a:pt x="489458" y="1497050"/>
                  </a:lnTo>
                  <a:lnTo>
                    <a:pt x="489458" y="1642198"/>
                  </a:lnTo>
                  <a:lnTo>
                    <a:pt x="478205" y="1644002"/>
                  </a:lnTo>
                  <a:lnTo>
                    <a:pt x="445109" y="1652397"/>
                  </a:lnTo>
                  <a:lnTo>
                    <a:pt x="397065" y="1669707"/>
                  </a:lnTo>
                  <a:lnTo>
                    <a:pt x="353974" y="1695665"/>
                  </a:lnTo>
                  <a:lnTo>
                    <a:pt x="352209" y="1697278"/>
                  </a:lnTo>
                  <a:lnTo>
                    <a:pt x="352209" y="1509737"/>
                  </a:lnTo>
                  <a:lnTo>
                    <a:pt x="353123" y="1458404"/>
                  </a:lnTo>
                  <a:lnTo>
                    <a:pt x="355841" y="1407375"/>
                  </a:lnTo>
                  <a:lnTo>
                    <a:pt x="360349" y="1356715"/>
                  </a:lnTo>
                  <a:lnTo>
                    <a:pt x="366636" y="1306436"/>
                  </a:lnTo>
                  <a:lnTo>
                    <a:pt x="374675" y="1256588"/>
                  </a:lnTo>
                  <a:lnTo>
                    <a:pt x="384467" y="1207198"/>
                  </a:lnTo>
                  <a:lnTo>
                    <a:pt x="395998" y="1158316"/>
                  </a:lnTo>
                  <a:lnTo>
                    <a:pt x="409232" y="1109980"/>
                  </a:lnTo>
                  <a:lnTo>
                    <a:pt x="424167" y="1062202"/>
                  </a:lnTo>
                  <a:lnTo>
                    <a:pt x="440791" y="1015047"/>
                  </a:lnTo>
                  <a:lnTo>
                    <a:pt x="459092" y="968540"/>
                  </a:lnTo>
                  <a:lnTo>
                    <a:pt x="479044" y="922718"/>
                  </a:lnTo>
                  <a:lnTo>
                    <a:pt x="500634" y="877620"/>
                  </a:lnTo>
                  <a:lnTo>
                    <a:pt x="523836" y="833285"/>
                  </a:lnTo>
                  <a:lnTo>
                    <a:pt x="548665" y="789749"/>
                  </a:lnTo>
                  <a:lnTo>
                    <a:pt x="575081" y="747039"/>
                  </a:lnTo>
                  <a:lnTo>
                    <a:pt x="603072" y="705205"/>
                  </a:lnTo>
                  <a:lnTo>
                    <a:pt x="632625" y="664273"/>
                  </a:lnTo>
                  <a:lnTo>
                    <a:pt x="663740" y="624281"/>
                  </a:lnTo>
                  <a:lnTo>
                    <a:pt x="696366" y="585279"/>
                  </a:lnTo>
                  <a:lnTo>
                    <a:pt x="730529" y="547293"/>
                  </a:lnTo>
                  <a:lnTo>
                    <a:pt x="766178" y="510362"/>
                  </a:lnTo>
                  <a:lnTo>
                    <a:pt x="803135" y="474700"/>
                  </a:lnTo>
                  <a:lnTo>
                    <a:pt x="841133" y="440537"/>
                  </a:lnTo>
                  <a:lnTo>
                    <a:pt x="880148" y="407898"/>
                  </a:lnTo>
                  <a:lnTo>
                    <a:pt x="920153" y="376796"/>
                  </a:lnTo>
                  <a:lnTo>
                    <a:pt x="961085" y="347230"/>
                  </a:lnTo>
                  <a:lnTo>
                    <a:pt x="1002931" y="319239"/>
                  </a:lnTo>
                  <a:lnTo>
                    <a:pt x="1045654" y="292823"/>
                  </a:lnTo>
                  <a:lnTo>
                    <a:pt x="1089202" y="267995"/>
                  </a:lnTo>
                  <a:lnTo>
                    <a:pt x="1133538" y="244779"/>
                  </a:lnTo>
                  <a:lnTo>
                    <a:pt x="1178648" y="223189"/>
                  </a:lnTo>
                  <a:lnTo>
                    <a:pt x="1224470" y="203238"/>
                  </a:lnTo>
                  <a:lnTo>
                    <a:pt x="1270977" y="184950"/>
                  </a:lnTo>
                  <a:lnTo>
                    <a:pt x="1318133" y="168325"/>
                  </a:lnTo>
                  <a:lnTo>
                    <a:pt x="1365910" y="153377"/>
                  </a:lnTo>
                  <a:lnTo>
                    <a:pt x="1414246" y="140144"/>
                  </a:lnTo>
                  <a:lnTo>
                    <a:pt x="1463128" y="128612"/>
                  </a:lnTo>
                  <a:lnTo>
                    <a:pt x="1512519" y="118821"/>
                  </a:lnTo>
                  <a:lnTo>
                    <a:pt x="1562354" y="110782"/>
                  </a:lnTo>
                  <a:lnTo>
                    <a:pt x="1612633" y="104495"/>
                  </a:lnTo>
                  <a:lnTo>
                    <a:pt x="1663293" y="99987"/>
                  </a:lnTo>
                  <a:lnTo>
                    <a:pt x="1714309" y="97269"/>
                  </a:lnTo>
                  <a:lnTo>
                    <a:pt x="1765642" y="96354"/>
                  </a:lnTo>
                  <a:lnTo>
                    <a:pt x="1816989" y="97269"/>
                  </a:lnTo>
                  <a:lnTo>
                    <a:pt x="1868004" y="99987"/>
                  </a:lnTo>
                  <a:lnTo>
                    <a:pt x="1918677" y="104495"/>
                  </a:lnTo>
                  <a:lnTo>
                    <a:pt x="1968957" y="110782"/>
                  </a:lnTo>
                  <a:lnTo>
                    <a:pt x="2018817" y="118821"/>
                  </a:lnTo>
                  <a:lnTo>
                    <a:pt x="2068195" y="128612"/>
                  </a:lnTo>
                  <a:lnTo>
                    <a:pt x="2117090" y="140144"/>
                  </a:lnTo>
                  <a:lnTo>
                    <a:pt x="2165439" y="153377"/>
                  </a:lnTo>
                  <a:lnTo>
                    <a:pt x="2213203" y="168325"/>
                  </a:lnTo>
                  <a:lnTo>
                    <a:pt x="2260358" y="184950"/>
                  </a:lnTo>
                  <a:lnTo>
                    <a:pt x="2306878" y="203238"/>
                  </a:lnTo>
                  <a:lnTo>
                    <a:pt x="2352700" y="223189"/>
                  </a:lnTo>
                  <a:lnTo>
                    <a:pt x="2397798" y="244779"/>
                  </a:lnTo>
                  <a:lnTo>
                    <a:pt x="2442133" y="267995"/>
                  </a:lnTo>
                  <a:lnTo>
                    <a:pt x="2485682" y="292823"/>
                  </a:lnTo>
                  <a:lnTo>
                    <a:pt x="2528392" y="319239"/>
                  </a:lnTo>
                  <a:lnTo>
                    <a:pt x="2570238" y="347230"/>
                  </a:lnTo>
                  <a:lnTo>
                    <a:pt x="2611170" y="376796"/>
                  </a:lnTo>
                  <a:lnTo>
                    <a:pt x="2651163" y="407898"/>
                  </a:lnTo>
                  <a:lnTo>
                    <a:pt x="2690164" y="440537"/>
                  </a:lnTo>
                  <a:lnTo>
                    <a:pt x="2728150" y="474700"/>
                  </a:lnTo>
                  <a:lnTo>
                    <a:pt x="2765094" y="510362"/>
                  </a:lnTo>
                  <a:lnTo>
                    <a:pt x="2800756" y="547293"/>
                  </a:lnTo>
                  <a:lnTo>
                    <a:pt x="2834906" y="585279"/>
                  </a:lnTo>
                  <a:lnTo>
                    <a:pt x="2867545" y="624281"/>
                  </a:lnTo>
                  <a:lnTo>
                    <a:pt x="2898660" y="664273"/>
                  </a:lnTo>
                  <a:lnTo>
                    <a:pt x="2928213" y="705205"/>
                  </a:lnTo>
                  <a:lnTo>
                    <a:pt x="2956204" y="747039"/>
                  </a:lnTo>
                  <a:lnTo>
                    <a:pt x="2982620" y="789749"/>
                  </a:lnTo>
                  <a:lnTo>
                    <a:pt x="3007436" y="833285"/>
                  </a:lnTo>
                  <a:lnTo>
                    <a:pt x="3030651" y="877620"/>
                  </a:lnTo>
                  <a:lnTo>
                    <a:pt x="3052241" y="922718"/>
                  </a:lnTo>
                  <a:lnTo>
                    <a:pt x="3072180" y="968540"/>
                  </a:lnTo>
                  <a:lnTo>
                    <a:pt x="3090468" y="1015047"/>
                  </a:lnTo>
                  <a:lnTo>
                    <a:pt x="3107093" y="1062202"/>
                  </a:lnTo>
                  <a:lnTo>
                    <a:pt x="3122028" y="1109980"/>
                  </a:lnTo>
                  <a:lnTo>
                    <a:pt x="3135274" y="1158316"/>
                  </a:lnTo>
                  <a:lnTo>
                    <a:pt x="3146793" y="1207198"/>
                  </a:lnTo>
                  <a:lnTo>
                    <a:pt x="3156572" y="1256588"/>
                  </a:lnTo>
                  <a:lnTo>
                    <a:pt x="3164624" y="1306436"/>
                  </a:lnTo>
                  <a:lnTo>
                    <a:pt x="3170910" y="1356715"/>
                  </a:lnTo>
                  <a:lnTo>
                    <a:pt x="3175406" y="1407375"/>
                  </a:lnTo>
                  <a:lnTo>
                    <a:pt x="3178124" y="1458404"/>
                  </a:lnTo>
                  <a:lnTo>
                    <a:pt x="3179038" y="1509737"/>
                  </a:lnTo>
                  <a:lnTo>
                    <a:pt x="3179038" y="976414"/>
                  </a:lnTo>
                  <a:lnTo>
                    <a:pt x="3161360" y="931672"/>
                  </a:lnTo>
                  <a:lnTo>
                    <a:pt x="3141891" y="886777"/>
                  </a:lnTo>
                  <a:lnTo>
                    <a:pt x="3120948" y="842518"/>
                  </a:lnTo>
                  <a:lnTo>
                    <a:pt x="3098546" y="798944"/>
                  </a:lnTo>
                  <a:lnTo>
                    <a:pt x="3074695" y="756081"/>
                  </a:lnTo>
                  <a:lnTo>
                    <a:pt x="3049409" y="713955"/>
                  </a:lnTo>
                  <a:lnTo>
                    <a:pt x="3022701" y="672592"/>
                  </a:lnTo>
                  <a:lnTo>
                    <a:pt x="2994596" y="632015"/>
                  </a:lnTo>
                  <a:lnTo>
                    <a:pt x="2965081" y="592277"/>
                  </a:lnTo>
                  <a:lnTo>
                    <a:pt x="2934195" y="553402"/>
                  </a:lnTo>
                  <a:lnTo>
                    <a:pt x="2901924" y="515404"/>
                  </a:lnTo>
                  <a:lnTo>
                    <a:pt x="2868307" y="478332"/>
                  </a:lnTo>
                  <a:lnTo>
                    <a:pt x="2833332" y="442201"/>
                  </a:lnTo>
                  <a:lnTo>
                    <a:pt x="2797213" y="407212"/>
                  </a:lnTo>
                  <a:lnTo>
                    <a:pt x="2760129" y="373583"/>
                  </a:lnTo>
                  <a:lnTo>
                    <a:pt x="2722130" y="341312"/>
                  </a:lnTo>
                  <a:lnTo>
                    <a:pt x="2683243" y="310400"/>
                  </a:lnTo>
                  <a:lnTo>
                    <a:pt x="2643492" y="280885"/>
                  </a:lnTo>
                  <a:lnTo>
                    <a:pt x="2602928" y="252768"/>
                  </a:lnTo>
                  <a:lnTo>
                    <a:pt x="2561552" y="226072"/>
                  </a:lnTo>
                  <a:lnTo>
                    <a:pt x="2519413" y="200787"/>
                  </a:lnTo>
                  <a:lnTo>
                    <a:pt x="2476538" y="176936"/>
                  </a:lnTo>
                  <a:lnTo>
                    <a:pt x="2432951" y="154533"/>
                  </a:lnTo>
                  <a:lnTo>
                    <a:pt x="2388692" y="133604"/>
                  </a:lnTo>
                  <a:lnTo>
                    <a:pt x="2343797" y="114134"/>
                  </a:lnTo>
                  <a:lnTo>
                    <a:pt x="2298281" y="96151"/>
                  </a:lnTo>
                  <a:lnTo>
                    <a:pt x="2252167" y="79679"/>
                  </a:lnTo>
                  <a:lnTo>
                    <a:pt x="2205520" y="64706"/>
                  </a:lnTo>
                  <a:lnTo>
                    <a:pt x="2158327" y="51257"/>
                  </a:lnTo>
                  <a:lnTo>
                    <a:pt x="2110651" y="39344"/>
                  </a:lnTo>
                  <a:lnTo>
                    <a:pt x="2062518" y="28981"/>
                  </a:lnTo>
                  <a:lnTo>
                    <a:pt x="2013940" y="20167"/>
                  </a:lnTo>
                  <a:lnTo>
                    <a:pt x="1964969" y="12941"/>
                  </a:lnTo>
                  <a:lnTo>
                    <a:pt x="1915617" y="7289"/>
                  </a:lnTo>
                  <a:lnTo>
                    <a:pt x="1865922" y="3251"/>
                  </a:lnTo>
                  <a:lnTo>
                    <a:pt x="1815922" y="812"/>
                  </a:lnTo>
                  <a:lnTo>
                    <a:pt x="1765642" y="0"/>
                  </a:lnTo>
                  <a:lnTo>
                    <a:pt x="1715363" y="812"/>
                  </a:lnTo>
                  <a:lnTo>
                    <a:pt x="1665376" y="3251"/>
                  </a:lnTo>
                  <a:lnTo>
                    <a:pt x="1615694" y="7289"/>
                  </a:lnTo>
                  <a:lnTo>
                    <a:pt x="1566354" y="12941"/>
                  </a:lnTo>
                  <a:lnTo>
                    <a:pt x="1517383" y="20167"/>
                  </a:lnTo>
                  <a:lnTo>
                    <a:pt x="1468818" y="28981"/>
                  </a:lnTo>
                  <a:lnTo>
                    <a:pt x="1420685" y="39344"/>
                  </a:lnTo>
                  <a:lnTo>
                    <a:pt x="1373009" y="51257"/>
                  </a:lnTo>
                  <a:lnTo>
                    <a:pt x="1325829" y="64693"/>
                  </a:lnTo>
                  <a:lnTo>
                    <a:pt x="1279182" y="79667"/>
                  </a:lnTo>
                  <a:lnTo>
                    <a:pt x="1233081" y="96151"/>
                  </a:lnTo>
                  <a:lnTo>
                    <a:pt x="1187564" y="114122"/>
                  </a:lnTo>
                  <a:lnTo>
                    <a:pt x="1142669" y="133591"/>
                  </a:lnTo>
                  <a:lnTo>
                    <a:pt x="1098410" y="154520"/>
                  </a:lnTo>
                  <a:lnTo>
                    <a:pt x="1054836" y="176911"/>
                  </a:lnTo>
                  <a:lnTo>
                    <a:pt x="1011961" y="200761"/>
                  </a:lnTo>
                  <a:lnTo>
                    <a:pt x="969822" y="226034"/>
                  </a:lnTo>
                  <a:lnTo>
                    <a:pt x="928446" y="252742"/>
                  </a:lnTo>
                  <a:lnTo>
                    <a:pt x="887882" y="280847"/>
                  </a:lnTo>
                  <a:lnTo>
                    <a:pt x="848131" y="310362"/>
                  </a:lnTo>
                  <a:lnTo>
                    <a:pt x="809256" y="341249"/>
                  </a:lnTo>
                  <a:lnTo>
                    <a:pt x="771258" y="373519"/>
                  </a:lnTo>
                  <a:lnTo>
                    <a:pt x="734174" y="407136"/>
                  </a:lnTo>
                  <a:lnTo>
                    <a:pt x="698042" y="442112"/>
                  </a:lnTo>
                  <a:lnTo>
                    <a:pt x="663067" y="478243"/>
                  </a:lnTo>
                  <a:lnTo>
                    <a:pt x="629424" y="515315"/>
                  </a:lnTo>
                  <a:lnTo>
                    <a:pt x="597154" y="553313"/>
                  </a:lnTo>
                  <a:lnTo>
                    <a:pt x="566254" y="592201"/>
                  </a:lnTo>
                  <a:lnTo>
                    <a:pt x="536740" y="631939"/>
                  </a:lnTo>
                  <a:lnTo>
                    <a:pt x="508622" y="672515"/>
                  </a:lnTo>
                  <a:lnTo>
                    <a:pt x="481914" y="713879"/>
                  </a:lnTo>
                  <a:lnTo>
                    <a:pt x="456628" y="756018"/>
                  </a:lnTo>
                  <a:lnTo>
                    <a:pt x="432777" y="798893"/>
                  </a:lnTo>
                  <a:lnTo>
                    <a:pt x="410375" y="842467"/>
                  </a:lnTo>
                  <a:lnTo>
                    <a:pt x="389432" y="886726"/>
                  </a:lnTo>
                  <a:lnTo>
                    <a:pt x="369963" y="931621"/>
                  </a:lnTo>
                  <a:lnTo>
                    <a:pt x="351980" y="977138"/>
                  </a:lnTo>
                  <a:lnTo>
                    <a:pt x="335495" y="1023239"/>
                  </a:lnTo>
                  <a:lnTo>
                    <a:pt x="320522" y="1069898"/>
                  </a:lnTo>
                  <a:lnTo>
                    <a:pt x="307073" y="1117079"/>
                  </a:lnTo>
                  <a:lnTo>
                    <a:pt x="295160" y="1164755"/>
                  </a:lnTo>
                  <a:lnTo>
                    <a:pt x="284784" y="1212888"/>
                  </a:lnTo>
                  <a:lnTo>
                    <a:pt x="275983" y="1261452"/>
                  </a:lnTo>
                  <a:lnTo>
                    <a:pt x="268744" y="1310424"/>
                  </a:lnTo>
                  <a:lnTo>
                    <a:pt x="263093" y="1359776"/>
                  </a:lnTo>
                  <a:lnTo>
                    <a:pt x="259054" y="1409458"/>
                  </a:lnTo>
                  <a:lnTo>
                    <a:pt x="256603" y="1459458"/>
                  </a:lnTo>
                  <a:lnTo>
                    <a:pt x="255790" y="1509737"/>
                  </a:lnTo>
                  <a:lnTo>
                    <a:pt x="255790" y="1853158"/>
                  </a:lnTo>
                  <a:lnTo>
                    <a:pt x="252666" y="1865769"/>
                  </a:lnTo>
                  <a:lnTo>
                    <a:pt x="250367" y="1916061"/>
                  </a:lnTo>
                  <a:lnTo>
                    <a:pt x="250482" y="1916823"/>
                  </a:lnTo>
                  <a:lnTo>
                    <a:pt x="223304" y="1925624"/>
                  </a:lnTo>
                  <a:lnTo>
                    <a:pt x="181419" y="1945551"/>
                  </a:lnTo>
                  <a:lnTo>
                    <a:pt x="142760" y="1970620"/>
                  </a:lnTo>
                  <a:lnTo>
                    <a:pt x="107721" y="2000529"/>
                  </a:lnTo>
                  <a:lnTo>
                    <a:pt x="76708" y="2034984"/>
                  </a:lnTo>
                  <a:lnTo>
                    <a:pt x="50101" y="2073681"/>
                  </a:lnTo>
                  <a:lnTo>
                    <a:pt x="28740" y="2115566"/>
                  </a:lnTo>
                  <a:lnTo>
                    <a:pt x="13208" y="2159292"/>
                  </a:lnTo>
                  <a:lnTo>
                    <a:pt x="3606" y="2204351"/>
                  </a:lnTo>
                  <a:lnTo>
                    <a:pt x="0" y="2250287"/>
                  </a:lnTo>
                  <a:lnTo>
                    <a:pt x="2438" y="2296591"/>
                  </a:lnTo>
                  <a:lnTo>
                    <a:pt x="11023" y="2342794"/>
                  </a:lnTo>
                  <a:lnTo>
                    <a:pt x="153911" y="2905836"/>
                  </a:lnTo>
                  <a:lnTo>
                    <a:pt x="169176" y="2952381"/>
                  </a:lnTo>
                  <a:lnTo>
                    <a:pt x="190144" y="2995409"/>
                  </a:lnTo>
                  <a:lnTo>
                    <a:pt x="216281" y="3034563"/>
                  </a:lnTo>
                  <a:lnTo>
                    <a:pt x="247040" y="3069564"/>
                  </a:lnTo>
                  <a:lnTo>
                    <a:pt x="281876" y="3100044"/>
                  </a:lnTo>
                  <a:lnTo>
                    <a:pt x="320255" y="3125724"/>
                  </a:lnTo>
                  <a:lnTo>
                    <a:pt x="361619" y="3146247"/>
                  </a:lnTo>
                  <a:lnTo>
                    <a:pt x="405447" y="3161309"/>
                  </a:lnTo>
                  <a:lnTo>
                    <a:pt x="451167" y="3170580"/>
                  </a:lnTo>
                  <a:lnTo>
                    <a:pt x="498259" y="3173742"/>
                  </a:lnTo>
                  <a:lnTo>
                    <a:pt x="519950" y="3173069"/>
                  </a:lnTo>
                  <a:lnTo>
                    <a:pt x="541769" y="3171050"/>
                  </a:lnTo>
                  <a:lnTo>
                    <a:pt x="563651" y="3167634"/>
                  </a:lnTo>
                  <a:lnTo>
                    <a:pt x="567702" y="3166745"/>
                  </a:lnTo>
                  <a:lnTo>
                    <a:pt x="567766" y="3166884"/>
                  </a:lnTo>
                  <a:lnTo>
                    <a:pt x="593750" y="3209963"/>
                  </a:lnTo>
                  <a:lnTo>
                    <a:pt x="627672" y="3247136"/>
                  </a:lnTo>
                  <a:lnTo>
                    <a:pt x="668807" y="3277412"/>
                  </a:lnTo>
                  <a:lnTo>
                    <a:pt x="732637" y="3304730"/>
                  </a:lnTo>
                  <a:lnTo>
                    <a:pt x="800569" y="3313925"/>
                  </a:lnTo>
                  <a:lnTo>
                    <a:pt x="816597" y="3313430"/>
                  </a:lnTo>
                  <a:lnTo>
                    <a:pt x="864616" y="3305962"/>
                  </a:lnTo>
                  <a:lnTo>
                    <a:pt x="945730" y="3280232"/>
                  </a:lnTo>
                  <a:lnTo>
                    <a:pt x="988809" y="3254260"/>
                  </a:lnTo>
                  <a:lnTo>
                    <a:pt x="1025982" y="3220339"/>
                  </a:lnTo>
                  <a:lnTo>
                    <a:pt x="1028166" y="3217367"/>
                  </a:lnTo>
                  <a:lnTo>
                    <a:pt x="1056246" y="3179203"/>
                  </a:lnTo>
                  <a:lnTo>
                    <a:pt x="1078014" y="3132988"/>
                  </a:lnTo>
                  <a:lnTo>
                    <a:pt x="1090129" y="3084144"/>
                  </a:lnTo>
                  <a:lnTo>
                    <a:pt x="1092441" y="3033865"/>
                  </a:lnTo>
                  <a:lnTo>
                    <a:pt x="1084795" y="2983357"/>
                  </a:lnTo>
                  <a:lnTo>
                    <a:pt x="996149" y="2633980"/>
                  </a:lnTo>
                  <a:lnTo>
                    <a:pt x="996149" y="3038741"/>
                  </a:lnTo>
                  <a:lnTo>
                    <a:pt x="994702" y="3070275"/>
                  </a:lnTo>
                  <a:lnTo>
                    <a:pt x="973505" y="3129902"/>
                  </a:lnTo>
                  <a:lnTo>
                    <a:pt x="931240" y="3176981"/>
                  </a:lnTo>
                  <a:lnTo>
                    <a:pt x="874052" y="3204146"/>
                  </a:lnTo>
                  <a:lnTo>
                    <a:pt x="809244" y="3217367"/>
                  </a:lnTo>
                  <a:lnTo>
                    <a:pt x="777709" y="3215919"/>
                  </a:lnTo>
                  <a:lnTo>
                    <a:pt x="718108" y="3194697"/>
                  </a:lnTo>
                  <a:lnTo>
                    <a:pt x="671029" y="3152419"/>
                  </a:lnTo>
                  <a:lnTo>
                    <a:pt x="643864" y="3095256"/>
                  </a:lnTo>
                  <a:lnTo>
                    <a:pt x="538949" y="2681782"/>
                  </a:lnTo>
                  <a:lnTo>
                    <a:pt x="538949" y="3074111"/>
                  </a:lnTo>
                  <a:lnTo>
                    <a:pt x="490245" y="3077248"/>
                  </a:lnTo>
                  <a:lnTo>
                    <a:pt x="442887" y="3071342"/>
                  </a:lnTo>
                  <a:lnTo>
                    <a:pt x="397941" y="3057067"/>
                  </a:lnTo>
                  <a:lnTo>
                    <a:pt x="356514" y="3035033"/>
                  </a:lnTo>
                  <a:lnTo>
                    <a:pt x="319646" y="3005886"/>
                  </a:lnTo>
                  <a:lnTo>
                    <a:pt x="288429" y="2970276"/>
                  </a:lnTo>
                  <a:lnTo>
                    <a:pt x="263944" y="2928823"/>
                  </a:lnTo>
                  <a:lnTo>
                    <a:pt x="247243" y="2882188"/>
                  </a:lnTo>
                  <a:lnTo>
                    <a:pt x="104419" y="2319058"/>
                  </a:lnTo>
                  <a:lnTo>
                    <a:pt x="96735" y="2268537"/>
                  </a:lnTo>
                  <a:lnTo>
                    <a:pt x="99034" y="2218232"/>
                  </a:lnTo>
                  <a:lnTo>
                    <a:pt x="111137" y="2169337"/>
                  </a:lnTo>
                  <a:lnTo>
                    <a:pt x="132892" y="2123071"/>
                  </a:lnTo>
                  <a:lnTo>
                    <a:pt x="159410" y="2086178"/>
                  </a:lnTo>
                  <a:lnTo>
                    <a:pt x="191439" y="2054923"/>
                  </a:lnTo>
                  <a:lnTo>
                    <a:pt x="228307" y="2029790"/>
                  </a:lnTo>
                  <a:lnTo>
                    <a:pt x="269354" y="2011273"/>
                  </a:lnTo>
                  <a:lnTo>
                    <a:pt x="538949" y="3074111"/>
                  </a:lnTo>
                  <a:lnTo>
                    <a:pt x="538949" y="2681782"/>
                  </a:lnTo>
                  <a:lnTo>
                    <a:pt x="491871" y="2496197"/>
                  </a:lnTo>
                  <a:lnTo>
                    <a:pt x="368858" y="2011273"/>
                  </a:lnTo>
                  <a:lnTo>
                    <a:pt x="352209" y="1945703"/>
                  </a:lnTo>
                  <a:lnTo>
                    <a:pt x="352209" y="1863356"/>
                  </a:lnTo>
                  <a:lnTo>
                    <a:pt x="355739" y="1849081"/>
                  </a:lnTo>
                  <a:lnTo>
                    <a:pt x="388340" y="1794294"/>
                  </a:lnTo>
                  <a:lnTo>
                    <a:pt x="438683" y="1756702"/>
                  </a:lnTo>
                  <a:lnTo>
                    <a:pt x="501929" y="1737448"/>
                  </a:lnTo>
                  <a:lnTo>
                    <a:pt x="541782" y="1732381"/>
                  </a:lnTo>
                  <a:lnTo>
                    <a:pt x="584136" y="1738071"/>
                  </a:lnTo>
                  <a:lnTo>
                    <a:pt x="623023" y="1754339"/>
                  </a:lnTo>
                  <a:lnTo>
                    <a:pt x="656463" y="1779993"/>
                  </a:lnTo>
                  <a:lnTo>
                    <a:pt x="682447" y="1813852"/>
                  </a:lnTo>
                  <a:lnTo>
                    <a:pt x="699008" y="1854720"/>
                  </a:lnTo>
                  <a:lnTo>
                    <a:pt x="991336" y="3007068"/>
                  </a:lnTo>
                  <a:lnTo>
                    <a:pt x="996149" y="3038741"/>
                  </a:lnTo>
                  <a:lnTo>
                    <a:pt x="996149" y="2633980"/>
                  </a:lnTo>
                  <a:lnTo>
                    <a:pt x="792416" y="1830984"/>
                  </a:lnTo>
                  <a:lnTo>
                    <a:pt x="776960" y="1787029"/>
                  </a:lnTo>
                  <a:lnTo>
                    <a:pt x="754557" y="1747634"/>
                  </a:lnTo>
                  <a:lnTo>
                    <a:pt x="741908" y="1732381"/>
                  </a:lnTo>
                  <a:lnTo>
                    <a:pt x="726097" y="1713306"/>
                  </a:lnTo>
                  <a:lnTo>
                    <a:pt x="692467" y="1684591"/>
                  </a:lnTo>
                  <a:lnTo>
                    <a:pt x="654570" y="1662036"/>
                  </a:lnTo>
                  <a:lnTo>
                    <a:pt x="613308" y="1646161"/>
                  </a:lnTo>
                  <a:lnTo>
                    <a:pt x="585876" y="1640738"/>
                  </a:lnTo>
                  <a:lnTo>
                    <a:pt x="585876" y="1497050"/>
                  </a:lnTo>
                  <a:lnTo>
                    <a:pt x="586867" y="1448498"/>
                  </a:lnTo>
                  <a:lnTo>
                    <a:pt x="589800" y="1400441"/>
                  </a:lnTo>
                  <a:lnTo>
                    <a:pt x="594639" y="1352918"/>
                  </a:lnTo>
                  <a:lnTo>
                    <a:pt x="601345" y="1305953"/>
                  </a:lnTo>
                  <a:lnTo>
                    <a:pt x="609892" y="1259611"/>
                  </a:lnTo>
                  <a:lnTo>
                    <a:pt x="620229" y="1213904"/>
                  </a:lnTo>
                  <a:lnTo>
                    <a:pt x="632320" y="1168882"/>
                  </a:lnTo>
                  <a:lnTo>
                    <a:pt x="646125" y="1124585"/>
                  </a:lnTo>
                  <a:lnTo>
                    <a:pt x="661606" y="1081049"/>
                  </a:lnTo>
                  <a:lnTo>
                    <a:pt x="678738" y="1038301"/>
                  </a:lnTo>
                  <a:lnTo>
                    <a:pt x="697471" y="996403"/>
                  </a:lnTo>
                  <a:lnTo>
                    <a:pt x="717765" y="955370"/>
                  </a:lnTo>
                  <a:lnTo>
                    <a:pt x="739584" y="915263"/>
                  </a:lnTo>
                  <a:lnTo>
                    <a:pt x="762889" y="876096"/>
                  </a:lnTo>
                  <a:lnTo>
                    <a:pt x="787641" y="837920"/>
                  </a:lnTo>
                  <a:lnTo>
                    <a:pt x="813816" y="800785"/>
                  </a:lnTo>
                  <a:lnTo>
                    <a:pt x="841349" y="764705"/>
                  </a:lnTo>
                  <a:lnTo>
                    <a:pt x="870229" y="729729"/>
                  </a:lnTo>
                  <a:lnTo>
                    <a:pt x="900391" y="695896"/>
                  </a:lnTo>
                  <a:lnTo>
                    <a:pt x="931824" y="663244"/>
                  </a:lnTo>
                  <a:lnTo>
                    <a:pt x="964476" y="631825"/>
                  </a:lnTo>
                  <a:lnTo>
                    <a:pt x="998296" y="601649"/>
                  </a:lnTo>
                  <a:lnTo>
                    <a:pt x="1033272" y="572770"/>
                  </a:lnTo>
                  <a:lnTo>
                    <a:pt x="1069352" y="545236"/>
                  </a:lnTo>
                  <a:lnTo>
                    <a:pt x="1106500" y="519061"/>
                  </a:lnTo>
                  <a:lnTo>
                    <a:pt x="1144663" y="494309"/>
                  </a:lnTo>
                  <a:lnTo>
                    <a:pt x="1183830" y="471004"/>
                  </a:lnTo>
                  <a:lnTo>
                    <a:pt x="1223949" y="449186"/>
                  </a:lnTo>
                  <a:lnTo>
                    <a:pt x="1264970" y="428891"/>
                  </a:lnTo>
                  <a:lnTo>
                    <a:pt x="1306880" y="410159"/>
                  </a:lnTo>
                  <a:lnTo>
                    <a:pt x="1349616" y="393026"/>
                  </a:lnTo>
                  <a:lnTo>
                    <a:pt x="1393151" y="377545"/>
                  </a:lnTo>
                  <a:lnTo>
                    <a:pt x="1437462" y="363728"/>
                  </a:lnTo>
                  <a:lnTo>
                    <a:pt x="1482483" y="351637"/>
                  </a:lnTo>
                  <a:lnTo>
                    <a:pt x="1528191" y="341299"/>
                  </a:lnTo>
                  <a:lnTo>
                    <a:pt x="1574533" y="332765"/>
                  </a:lnTo>
                  <a:lnTo>
                    <a:pt x="1621497" y="326047"/>
                  </a:lnTo>
                  <a:lnTo>
                    <a:pt x="1669021" y="321208"/>
                  </a:lnTo>
                  <a:lnTo>
                    <a:pt x="1717090" y="318274"/>
                  </a:lnTo>
                  <a:lnTo>
                    <a:pt x="1765642" y="317284"/>
                  </a:lnTo>
                  <a:lnTo>
                    <a:pt x="1814195" y="318274"/>
                  </a:lnTo>
                  <a:lnTo>
                    <a:pt x="1862264" y="321208"/>
                  </a:lnTo>
                  <a:lnTo>
                    <a:pt x="1909800" y="326047"/>
                  </a:lnTo>
                  <a:lnTo>
                    <a:pt x="1956765" y="332752"/>
                  </a:lnTo>
                  <a:lnTo>
                    <a:pt x="2003120" y="341299"/>
                  </a:lnTo>
                  <a:lnTo>
                    <a:pt x="2048840" y="351637"/>
                  </a:lnTo>
                  <a:lnTo>
                    <a:pt x="2093861" y="363728"/>
                  </a:lnTo>
                  <a:lnTo>
                    <a:pt x="2138172" y="377532"/>
                  </a:lnTo>
                  <a:lnTo>
                    <a:pt x="2181707" y="393014"/>
                  </a:lnTo>
                  <a:lnTo>
                    <a:pt x="2224455" y="410146"/>
                  </a:lnTo>
                  <a:lnTo>
                    <a:pt x="2266365" y="428879"/>
                  </a:lnTo>
                  <a:lnTo>
                    <a:pt x="2307399" y="449160"/>
                  </a:lnTo>
                  <a:lnTo>
                    <a:pt x="2347506" y="470979"/>
                  </a:lnTo>
                  <a:lnTo>
                    <a:pt x="2386673" y="494284"/>
                  </a:lnTo>
                  <a:lnTo>
                    <a:pt x="2424849" y="519049"/>
                  </a:lnTo>
                  <a:lnTo>
                    <a:pt x="2461996" y="545211"/>
                  </a:lnTo>
                  <a:lnTo>
                    <a:pt x="2498077" y="572744"/>
                  </a:lnTo>
                  <a:lnTo>
                    <a:pt x="2533053" y="601624"/>
                  </a:lnTo>
                  <a:lnTo>
                    <a:pt x="2566886" y="631786"/>
                  </a:lnTo>
                  <a:lnTo>
                    <a:pt x="2599525" y="663219"/>
                  </a:lnTo>
                  <a:lnTo>
                    <a:pt x="2630957" y="695871"/>
                  </a:lnTo>
                  <a:lnTo>
                    <a:pt x="2661132" y="729691"/>
                  </a:lnTo>
                  <a:lnTo>
                    <a:pt x="2689999" y="764667"/>
                  </a:lnTo>
                  <a:lnTo>
                    <a:pt x="2717546" y="800747"/>
                  </a:lnTo>
                  <a:lnTo>
                    <a:pt x="2743708" y="837882"/>
                  </a:lnTo>
                  <a:lnTo>
                    <a:pt x="2768473" y="876058"/>
                  </a:lnTo>
                  <a:lnTo>
                    <a:pt x="2791777" y="915225"/>
                  </a:lnTo>
                  <a:lnTo>
                    <a:pt x="2813596" y="955332"/>
                  </a:lnTo>
                  <a:lnTo>
                    <a:pt x="2833890" y="996365"/>
                  </a:lnTo>
                  <a:lnTo>
                    <a:pt x="2852623" y="1038263"/>
                  </a:lnTo>
                  <a:lnTo>
                    <a:pt x="2869742" y="1081011"/>
                  </a:lnTo>
                  <a:lnTo>
                    <a:pt x="2885236" y="1124546"/>
                  </a:lnTo>
                  <a:lnTo>
                    <a:pt x="2899041" y="1168857"/>
                  </a:lnTo>
                  <a:lnTo>
                    <a:pt x="2911132" y="1213878"/>
                  </a:lnTo>
                  <a:lnTo>
                    <a:pt x="2921470" y="1259586"/>
                  </a:lnTo>
                  <a:lnTo>
                    <a:pt x="2930017" y="1305941"/>
                  </a:lnTo>
                  <a:lnTo>
                    <a:pt x="2936722" y="1352905"/>
                  </a:lnTo>
                  <a:lnTo>
                    <a:pt x="2941561" y="1400429"/>
                  </a:lnTo>
                  <a:lnTo>
                    <a:pt x="2944495" y="1448498"/>
                  </a:lnTo>
                  <a:lnTo>
                    <a:pt x="2945485" y="1497050"/>
                  </a:lnTo>
                  <a:lnTo>
                    <a:pt x="2945485" y="1640243"/>
                  </a:lnTo>
                  <a:lnTo>
                    <a:pt x="2903474" y="1650644"/>
                  </a:lnTo>
                  <a:lnTo>
                    <a:pt x="2857258" y="1672374"/>
                  </a:lnTo>
                  <a:lnTo>
                    <a:pt x="2816110" y="1702638"/>
                  </a:lnTo>
                  <a:lnTo>
                    <a:pt x="2782176" y="1739811"/>
                  </a:lnTo>
                  <a:lnTo>
                    <a:pt x="2756179" y="1782914"/>
                  </a:lnTo>
                  <a:lnTo>
                    <a:pt x="2738856" y="1830984"/>
                  </a:lnTo>
                  <a:lnTo>
                    <a:pt x="2446578" y="2983293"/>
                  </a:lnTo>
                  <a:lnTo>
                    <a:pt x="2438882" y="3033801"/>
                  </a:lnTo>
                  <a:lnTo>
                    <a:pt x="2441156" y="3084080"/>
                  </a:lnTo>
                  <a:lnTo>
                    <a:pt x="2453271" y="3132925"/>
                  </a:lnTo>
                  <a:lnTo>
                    <a:pt x="2475039" y="3179140"/>
                  </a:lnTo>
                  <a:lnTo>
                    <a:pt x="2505265" y="3220275"/>
                  </a:lnTo>
                  <a:lnTo>
                    <a:pt x="2542438" y="3254184"/>
                  </a:lnTo>
                  <a:lnTo>
                    <a:pt x="2585542" y="3280168"/>
                  </a:lnTo>
                  <a:lnTo>
                    <a:pt x="2633573" y="3297466"/>
                  </a:lnTo>
                  <a:lnTo>
                    <a:pt x="2682659" y="3309416"/>
                  </a:lnTo>
                  <a:lnTo>
                    <a:pt x="2730284" y="3313861"/>
                  </a:lnTo>
                  <a:lnTo>
                    <a:pt x="2778976" y="3309201"/>
                  </a:lnTo>
                  <a:lnTo>
                    <a:pt x="2825280" y="3295650"/>
                  </a:lnTo>
                  <a:lnTo>
                    <a:pt x="2868066" y="3273920"/>
                  </a:lnTo>
                  <a:lnTo>
                    <a:pt x="2906166" y="3244697"/>
                  </a:lnTo>
                  <a:lnTo>
                    <a:pt x="2930563" y="3217456"/>
                  </a:lnTo>
                  <a:lnTo>
                    <a:pt x="2938437" y="3208667"/>
                  </a:lnTo>
                  <a:lnTo>
                    <a:pt x="2963595" y="3166732"/>
                  </a:lnTo>
                  <a:lnTo>
                    <a:pt x="2967698" y="3167634"/>
                  </a:lnTo>
                  <a:lnTo>
                    <a:pt x="2989567" y="3171050"/>
                  </a:lnTo>
                  <a:lnTo>
                    <a:pt x="3011386" y="3173069"/>
                  </a:lnTo>
                  <a:lnTo>
                    <a:pt x="3033103" y="3173742"/>
                  </a:lnTo>
                  <a:lnTo>
                    <a:pt x="3080194" y="3170580"/>
                  </a:lnTo>
                  <a:lnTo>
                    <a:pt x="3125914" y="3161309"/>
                  </a:lnTo>
                  <a:lnTo>
                    <a:pt x="3169742" y="3146247"/>
                  </a:lnTo>
                  <a:lnTo>
                    <a:pt x="3211106" y="3125724"/>
                  </a:lnTo>
                  <a:lnTo>
                    <a:pt x="3249485" y="3100070"/>
                  </a:lnTo>
                  <a:lnTo>
                    <a:pt x="3275634" y="3077197"/>
                  </a:lnTo>
                  <a:lnTo>
                    <a:pt x="3284334" y="3069590"/>
                  </a:lnTo>
                  <a:lnTo>
                    <a:pt x="3315106" y="3034614"/>
                  </a:lnTo>
                  <a:lnTo>
                    <a:pt x="3341255" y="2995472"/>
                  </a:lnTo>
                  <a:lnTo>
                    <a:pt x="3362236" y="2952483"/>
                  </a:lnTo>
                  <a:lnTo>
                    <a:pt x="3377514" y="2905963"/>
                  </a:lnTo>
                  <a:lnTo>
                    <a:pt x="3520363" y="2342883"/>
                  </a:lnTo>
                  <a:lnTo>
                    <a:pt x="3528923" y="2296668"/>
                  </a:lnTo>
                  <a:lnTo>
                    <a:pt x="3531374" y="2250351"/>
                  </a:lnTo>
                  <a:close/>
                </a:path>
              </a:pathLst>
            </a:custGeom>
            <a:solidFill>
              <a:srgbClr val="FCE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346159" y="640054"/>
              <a:ext cx="2303780" cy="3161665"/>
            </a:xfrm>
            <a:custGeom>
              <a:avLst/>
              <a:gdLst/>
              <a:ahLst/>
              <a:cxnLst/>
              <a:rect l="l" t="t" r="r" b="b"/>
              <a:pathLst>
                <a:path w="2303780" h="3161665">
                  <a:moveTo>
                    <a:pt x="2149779" y="2047468"/>
                  </a:moveTo>
                  <a:lnTo>
                    <a:pt x="2144268" y="1999830"/>
                  </a:lnTo>
                  <a:lnTo>
                    <a:pt x="2132165" y="1954631"/>
                  </a:lnTo>
                  <a:lnTo>
                    <a:pt x="2113991" y="1912353"/>
                  </a:lnTo>
                  <a:lnTo>
                    <a:pt x="2090267" y="1873491"/>
                  </a:lnTo>
                  <a:lnTo>
                    <a:pt x="2061514" y="1838502"/>
                  </a:lnTo>
                  <a:lnTo>
                    <a:pt x="2028266" y="1807895"/>
                  </a:lnTo>
                  <a:lnTo>
                    <a:pt x="1991029" y="1782140"/>
                  </a:lnTo>
                  <a:lnTo>
                    <a:pt x="1950351" y="1761705"/>
                  </a:lnTo>
                  <a:lnTo>
                    <a:pt x="1906752" y="1747100"/>
                  </a:lnTo>
                  <a:lnTo>
                    <a:pt x="1860753" y="1738795"/>
                  </a:lnTo>
                  <a:lnTo>
                    <a:pt x="1812874" y="1737271"/>
                  </a:lnTo>
                  <a:lnTo>
                    <a:pt x="1769681" y="1733270"/>
                  </a:lnTo>
                  <a:lnTo>
                    <a:pt x="1730362" y="1718538"/>
                  </a:lnTo>
                  <a:lnTo>
                    <a:pt x="1696567" y="1694586"/>
                  </a:lnTo>
                  <a:lnTo>
                    <a:pt x="1669884" y="1662874"/>
                  </a:lnTo>
                  <a:lnTo>
                    <a:pt x="1651952" y="1624901"/>
                  </a:lnTo>
                  <a:lnTo>
                    <a:pt x="1644396" y="1582166"/>
                  </a:lnTo>
                  <a:lnTo>
                    <a:pt x="1636725" y="1550924"/>
                  </a:lnTo>
                  <a:lnTo>
                    <a:pt x="1618310" y="1525917"/>
                  </a:lnTo>
                  <a:lnTo>
                    <a:pt x="1591894" y="1509623"/>
                  </a:lnTo>
                  <a:lnTo>
                    <a:pt x="1560156" y="1504581"/>
                  </a:lnTo>
                  <a:lnTo>
                    <a:pt x="1528953" y="1512265"/>
                  </a:lnTo>
                  <a:lnTo>
                    <a:pt x="1503972" y="1530692"/>
                  </a:lnTo>
                  <a:lnTo>
                    <a:pt x="1487716" y="1557147"/>
                  </a:lnTo>
                  <a:lnTo>
                    <a:pt x="1482674" y="1588909"/>
                  </a:lnTo>
                  <a:lnTo>
                    <a:pt x="1522399" y="2549055"/>
                  </a:lnTo>
                  <a:lnTo>
                    <a:pt x="1484337" y="2531961"/>
                  </a:lnTo>
                  <a:lnTo>
                    <a:pt x="1443951" y="2519819"/>
                  </a:lnTo>
                  <a:lnTo>
                    <a:pt x="1401622" y="2512999"/>
                  </a:lnTo>
                  <a:lnTo>
                    <a:pt x="1357744" y="2511856"/>
                  </a:lnTo>
                  <a:lnTo>
                    <a:pt x="1309979" y="2517394"/>
                  </a:lnTo>
                  <a:lnTo>
                    <a:pt x="1264666" y="2529560"/>
                  </a:lnTo>
                  <a:lnTo>
                    <a:pt x="1222273" y="2547823"/>
                  </a:lnTo>
                  <a:lnTo>
                    <a:pt x="1183297" y="2571648"/>
                  </a:lnTo>
                  <a:lnTo>
                    <a:pt x="1148194" y="2600541"/>
                  </a:lnTo>
                  <a:lnTo>
                    <a:pt x="1117485" y="2633942"/>
                  </a:lnTo>
                  <a:lnTo>
                    <a:pt x="1091641" y="2671330"/>
                  </a:lnTo>
                  <a:lnTo>
                    <a:pt x="1071143" y="2712186"/>
                  </a:lnTo>
                  <a:lnTo>
                    <a:pt x="1056474" y="2755976"/>
                  </a:lnTo>
                  <a:lnTo>
                    <a:pt x="1048118" y="2802166"/>
                  </a:lnTo>
                  <a:lnTo>
                    <a:pt x="1046568" y="2850248"/>
                  </a:lnTo>
                  <a:lnTo>
                    <a:pt x="1052093" y="2898025"/>
                  </a:lnTo>
                  <a:lnTo>
                    <a:pt x="1064234" y="2943377"/>
                  </a:lnTo>
                  <a:lnTo>
                    <a:pt x="1082471" y="2985782"/>
                  </a:lnTo>
                  <a:lnTo>
                    <a:pt x="1106284" y="3024784"/>
                  </a:lnTo>
                  <a:lnTo>
                    <a:pt x="1135138" y="3059887"/>
                  </a:lnTo>
                  <a:lnTo>
                    <a:pt x="1168514" y="3090608"/>
                  </a:lnTo>
                  <a:lnTo>
                    <a:pt x="1205865" y="3116453"/>
                  </a:lnTo>
                  <a:lnTo>
                    <a:pt x="1246695" y="3136950"/>
                  </a:lnTo>
                  <a:lnTo>
                    <a:pt x="1290447" y="3151606"/>
                  </a:lnTo>
                  <a:lnTo>
                    <a:pt x="1336611" y="3159937"/>
                  </a:lnTo>
                  <a:lnTo>
                    <a:pt x="1384668" y="3161461"/>
                  </a:lnTo>
                  <a:lnTo>
                    <a:pt x="1432420" y="3155937"/>
                  </a:lnTo>
                  <a:lnTo>
                    <a:pt x="1477733" y="3143770"/>
                  </a:lnTo>
                  <a:lnTo>
                    <a:pt x="1520126" y="3125508"/>
                  </a:lnTo>
                  <a:lnTo>
                    <a:pt x="1559115" y="3101670"/>
                  </a:lnTo>
                  <a:lnTo>
                    <a:pt x="1594205" y="3072790"/>
                  </a:lnTo>
                  <a:lnTo>
                    <a:pt x="1624914" y="3039389"/>
                  </a:lnTo>
                  <a:lnTo>
                    <a:pt x="1650771" y="3002000"/>
                  </a:lnTo>
                  <a:lnTo>
                    <a:pt x="1671269" y="2961144"/>
                  </a:lnTo>
                  <a:lnTo>
                    <a:pt x="1685937" y="2917355"/>
                  </a:lnTo>
                  <a:lnTo>
                    <a:pt x="1694294" y="2871165"/>
                  </a:lnTo>
                  <a:lnTo>
                    <a:pt x="1695831" y="2823083"/>
                  </a:lnTo>
                  <a:lnTo>
                    <a:pt x="1656029" y="1862251"/>
                  </a:lnTo>
                  <a:lnTo>
                    <a:pt x="1693862" y="1879193"/>
                  </a:lnTo>
                  <a:lnTo>
                    <a:pt x="1733994" y="1891233"/>
                  </a:lnTo>
                  <a:lnTo>
                    <a:pt x="1776018" y="1897989"/>
                  </a:lnTo>
                  <a:lnTo>
                    <a:pt x="1819567" y="1899107"/>
                  </a:lnTo>
                  <a:lnTo>
                    <a:pt x="1862734" y="1903069"/>
                  </a:lnTo>
                  <a:lnTo>
                    <a:pt x="1902028" y="1917788"/>
                  </a:lnTo>
                  <a:lnTo>
                    <a:pt x="1935822" y="1941753"/>
                  </a:lnTo>
                  <a:lnTo>
                    <a:pt x="1962492" y="1973465"/>
                  </a:lnTo>
                  <a:lnTo>
                    <a:pt x="1980425" y="2011451"/>
                  </a:lnTo>
                  <a:lnTo>
                    <a:pt x="1987981" y="2054186"/>
                  </a:lnTo>
                  <a:lnTo>
                    <a:pt x="1995652" y="2085428"/>
                  </a:lnTo>
                  <a:lnTo>
                    <a:pt x="2014054" y="2110448"/>
                  </a:lnTo>
                  <a:lnTo>
                    <a:pt x="2040483" y="2126729"/>
                  </a:lnTo>
                  <a:lnTo>
                    <a:pt x="2072220" y="2131784"/>
                  </a:lnTo>
                  <a:lnTo>
                    <a:pt x="2103424" y="2124087"/>
                  </a:lnTo>
                  <a:lnTo>
                    <a:pt x="2128431" y="2105672"/>
                  </a:lnTo>
                  <a:lnTo>
                    <a:pt x="2144725" y="2079218"/>
                  </a:lnTo>
                  <a:lnTo>
                    <a:pt x="2149779" y="2047468"/>
                  </a:lnTo>
                  <a:close/>
                </a:path>
                <a:path w="2303780" h="3161665">
                  <a:moveTo>
                    <a:pt x="2303195" y="1025029"/>
                  </a:moveTo>
                  <a:lnTo>
                    <a:pt x="2302802" y="980071"/>
                  </a:lnTo>
                  <a:lnTo>
                    <a:pt x="2298585" y="935494"/>
                  </a:lnTo>
                  <a:lnTo>
                    <a:pt x="2290610" y="891565"/>
                  </a:lnTo>
                  <a:lnTo>
                    <a:pt x="2278951" y="848525"/>
                  </a:lnTo>
                  <a:lnTo>
                    <a:pt x="2263698" y="806615"/>
                  </a:lnTo>
                  <a:lnTo>
                    <a:pt x="2244941" y="766114"/>
                  </a:lnTo>
                  <a:lnTo>
                    <a:pt x="2222741" y="727240"/>
                  </a:lnTo>
                  <a:lnTo>
                    <a:pt x="2197176" y="690257"/>
                  </a:lnTo>
                  <a:lnTo>
                    <a:pt x="2168347" y="655421"/>
                  </a:lnTo>
                  <a:lnTo>
                    <a:pt x="2136317" y="622973"/>
                  </a:lnTo>
                  <a:lnTo>
                    <a:pt x="2101164" y="593178"/>
                  </a:lnTo>
                  <a:lnTo>
                    <a:pt x="2062975" y="566267"/>
                  </a:lnTo>
                  <a:lnTo>
                    <a:pt x="2021827" y="542505"/>
                  </a:lnTo>
                  <a:lnTo>
                    <a:pt x="1982177" y="517182"/>
                  </a:lnTo>
                  <a:lnTo>
                    <a:pt x="1948586" y="486079"/>
                  </a:lnTo>
                  <a:lnTo>
                    <a:pt x="1921395" y="450176"/>
                  </a:lnTo>
                  <a:lnTo>
                    <a:pt x="1900910" y="410489"/>
                  </a:lnTo>
                  <a:lnTo>
                    <a:pt x="1887448" y="368020"/>
                  </a:lnTo>
                  <a:lnTo>
                    <a:pt x="1881339" y="323773"/>
                  </a:lnTo>
                  <a:lnTo>
                    <a:pt x="1882902" y="278752"/>
                  </a:lnTo>
                  <a:lnTo>
                    <a:pt x="1892439" y="233959"/>
                  </a:lnTo>
                  <a:lnTo>
                    <a:pt x="1910295" y="190398"/>
                  </a:lnTo>
                  <a:lnTo>
                    <a:pt x="1924608" y="140525"/>
                  </a:lnTo>
                  <a:lnTo>
                    <a:pt x="1918893" y="90766"/>
                  </a:lnTo>
                  <a:lnTo>
                    <a:pt x="1894928" y="46799"/>
                  </a:lnTo>
                  <a:lnTo>
                    <a:pt x="1854504" y="14300"/>
                  </a:lnTo>
                  <a:lnTo>
                    <a:pt x="1804682" y="0"/>
                  </a:lnTo>
                  <a:lnTo>
                    <a:pt x="1754987" y="5727"/>
                  </a:lnTo>
                  <a:lnTo>
                    <a:pt x="1711071" y="29705"/>
                  </a:lnTo>
                  <a:lnTo>
                    <a:pt x="1678597" y="70129"/>
                  </a:lnTo>
                  <a:lnTo>
                    <a:pt x="965479" y="1446022"/>
                  </a:lnTo>
                  <a:lnTo>
                    <a:pt x="934364" y="1402067"/>
                  </a:lnTo>
                  <a:lnTo>
                    <a:pt x="898626" y="1361262"/>
                  </a:lnTo>
                  <a:lnTo>
                    <a:pt x="858393" y="1324013"/>
                  </a:lnTo>
                  <a:lnTo>
                    <a:pt x="813752" y="1290777"/>
                  </a:lnTo>
                  <a:lnTo>
                    <a:pt x="764832" y="1261960"/>
                  </a:lnTo>
                  <a:lnTo>
                    <a:pt x="721575" y="1241933"/>
                  </a:lnTo>
                  <a:lnTo>
                    <a:pt x="677443" y="1226146"/>
                  </a:lnTo>
                  <a:lnTo>
                    <a:pt x="632701" y="1214526"/>
                  </a:lnTo>
                  <a:lnTo>
                    <a:pt x="587590" y="1206995"/>
                  </a:lnTo>
                  <a:lnTo>
                    <a:pt x="542366" y="1203477"/>
                  </a:lnTo>
                  <a:lnTo>
                    <a:pt x="497281" y="1203883"/>
                  </a:lnTo>
                  <a:lnTo>
                    <a:pt x="452589" y="1208138"/>
                  </a:lnTo>
                  <a:lnTo>
                    <a:pt x="408533" y="1216164"/>
                  </a:lnTo>
                  <a:lnTo>
                    <a:pt x="365366" y="1227886"/>
                  </a:lnTo>
                  <a:lnTo>
                    <a:pt x="323342" y="1243203"/>
                  </a:lnTo>
                  <a:lnTo>
                    <a:pt x="282714" y="1262049"/>
                  </a:lnTo>
                  <a:lnTo>
                    <a:pt x="243738" y="1284351"/>
                  </a:lnTo>
                  <a:lnTo>
                    <a:pt x="206654" y="1310030"/>
                  </a:lnTo>
                  <a:lnTo>
                    <a:pt x="171716" y="1338986"/>
                  </a:lnTo>
                  <a:lnTo>
                    <a:pt x="139179" y="1371155"/>
                  </a:lnTo>
                  <a:lnTo>
                    <a:pt x="109283" y="1406461"/>
                  </a:lnTo>
                  <a:lnTo>
                    <a:pt x="82308" y="1444802"/>
                  </a:lnTo>
                  <a:lnTo>
                    <a:pt x="58470" y="1486128"/>
                  </a:lnTo>
                  <a:lnTo>
                    <a:pt x="38442" y="1529422"/>
                  </a:lnTo>
                  <a:lnTo>
                    <a:pt x="22669" y="1573580"/>
                  </a:lnTo>
                  <a:lnTo>
                    <a:pt x="11049" y="1618348"/>
                  </a:lnTo>
                  <a:lnTo>
                    <a:pt x="3517" y="1663484"/>
                  </a:lnTo>
                  <a:lnTo>
                    <a:pt x="0" y="1708734"/>
                  </a:lnTo>
                  <a:lnTo>
                    <a:pt x="393" y="1753844"/>
                  </a:lnTo>
                  <a:lnTo>
                    <a:pt x="4635" y="1798561"/>
                  </a:lnTo>
                  <a:lnTo>
                    <a:pt x="12649" y="1842643"/>
                  </a:lnTo>
                  <a:lnTo>
                    <a:pt x="24345" y="1885823"/>
                  </a:lnTo>
                  <a:lnTo>
                    <a:pt x="39649" y="1927860"/>
                  </a:lnTo>
                  <a:lnTo>
                    <a:pt x="58470" y="1968512"/>
                  </a:lnTo>
                  <a:lnTo>
                    <a:pt x="80746" y="2007501"/>
                  </a:lnTo>
                  <a:lnTo>
                    <a:pt x="106387" y="2044598"/>
                  </a:lnTo>
                  <a:lnTo>
                    <a:pt x="135318" y="2079548"/>
                  </a:lnTo>
                  <a:lnTo>
                    <a:pt x="167449" y="2112099"/>
                  </a:lnTo>
                  <a:lnTo>
                    <a:pt x="202704" y="2142007"/>
                  </a:lnTo>
                  <a:lnTo>
                    <a:pt x="241007" y="2168995"/>
                  </a:lnTo>
                  <a:lnTo>
                    <a:pt x="282282" y="2192845"/>
                  </a:lnTo>
                  <a:lnTo>
                    <a:pt x="325551" y="2212860"/>
                  </a:lnTo>
                  <a:lnTo>
                    <a:pt x="369671" y="2228634"/>
                  </a:lnTo>
                  <a:lnTo>
                    <a:pt x="414413" y="2240254"/>
                  </a:lnTo>
                  <a:lnTo>
                    <a:pt x="459524" y="2247773"/>
                  </a:lnTo>
                  <a:lnTo>
                    <a:pt x="504736" y="2251291"/>
                  </a:lnTo>
                  <a:lnTo>
                    <a:pt x="549821" y="2250884"/>
                  </a:lnTo>
                  <a:lnTo>
                    <a:pt x="594512" y="2246630"/>
                  </a:lnTo>
                  <a:lnTo>
                    <a:pt x="638568" y="2238603"/>
                  </a:lnTo>
                  <a:lnTo>
                    <a:pt x="681723" y="2226894"/>
                  </a:lnTo>
                  <a:lnTo>
                    <a:pt x="723734" y="2211565"/>
                  </a:lnTo>
                  <a:lnTo>
                    <a:pt x="764362" y="2192718"/>
                  </a:lnTo>
                  <a:lnTo>
                    <a:pt x="803338" y="2170417"/>
                  </a:lnTo>
                  <a:lnTo>
                    <a:pt x="840422" y="2144750"/>
                  </a:lnTo>
                  <a:lnTo>
                    <a:pt x="875360" y="2115794"/>
                  </a:lnTo>
                  <a:lnTo>
                    <a:pt x="907884" y="2083625"/>
                  </a:lnTo>
                  <a:lnTo>
                    <a:pt x="937768" y="2048332"/>
                  </a:lnTo>
                  <a:lnTo>
                    <a:pt x="964755" y="2009978"/>
                  </a:lnTo>
                  <a:lnTo>
                    <a:pt x="988580" y="1968665"/>
                  </a:lnTo>
                  <a:lnTo>
                    <a:pt x="1702155" y="591870"/>
                  </a:lnTo>
                  <a:lnTo>
                    <a:pt x="1733105" y="635444"/>
                  </a:lnTo>
                  <a:lnTo>
                    <a:pt x="1768640" y="675932"/>
                  </a:lnTo>
                  <a:lnTo>
                    <a:pt x="1808632" y="712889"/>
                  </a:lnTo>
                  <a:lnTo>
                    <a:pt x="1852980" y="745883"/>
                  </a:lnTo>
                  <a:lnTo>
                    <a:pt x="1901558" y="774471"/>
                  </a:lnTo>
                  <a:lnTo>
                    <a:pt x="1941207" y="799795"/>
                  </a:lnTo>
                  <a:lnTo>
                    <a:pt x="1974799" y="830910"/>
                  </a:lnTo>
                  <a:lnTo>
                    <a:pt x="2001989" y="866813"/>
                  </a:lnTo>
                  <a:lnTo>
                    <a:pt x="2022475" y="906500"/>
                  </a:lnTo>
                  <a:lnTo>
                    <a:pt x="2035937" y="948969"/>
                  </a:lnTo>
                  <a:lnTo>
                    <a:pt x="2042033" y="993228"/>
                  </a:lnTo>
                  <a:lnTo>
                    <a:pt x="2040483" y="1038263"/>
                  </a:lnTo>
                  <a:lnTo>
                    <a:pt x="2030933" y="1083068"/>
                  </a:lnTo>
                  <a:lnTo>
                    <a:pt x="2013077" y="1126655"/>
                  </a:lnTo>
                  <a:lnTo>
                    <a:pt x="1998776" y="1176515"/>
                  </a:lnTo>
                  <a:lnTo>
                    <a:pt x="2004517" y="1226248"/>
                  </a:lnTo>
                  <a:lnTo>
                    <a:pt x="2028482" y="1270190"/>
                  </a:lnTo>
                  <a:lnTo>
                    <a:pt x="2068880" y="1302677"/>
                  </a:lnTo>
                  <a:lnTo>
                    <a:pt x="2118703" y="1316990"/>
                  </a:lnTo>
                  <a:lnTo>
                    <a:pt x="2168410" y="1311249"/>
                  </a:lnTo>
                  <a:lnTo>
                    <a:pt x="2212340" y="1287284"/>
                  </a:lnTo>
                  <a:lnTo>
                    <a:pt x="2244864" y="1246873"/>
                  </a:lnTo>
                  <a:lnTo>
                    <a:pt x="2264829" y="1203731"/>
                  </a:lnTo>
                  <a:lnTo>
                    <a:pt x="2280564" y="1159725"/>
                  </a:lnTo>
                  <a:lnTo>
                    <a:pt x="2292159" y="1115098"/>
                  </a:lnTo>
                  <a:lnTo>
                    <a:pt x="2299678" y="1070114"/>
                  </a:lnTo>
                  <a:lnTo>
                    <a:pt x="2303195" y="102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E68AF41-89DE-424F-A012-7313CED40082}"/>
              </a:ext>
            </a:extLst>
          </p:cNvPr>
          <p:cNvSpPr/>
          <p:nvPr/>
        </p:nvSpPr>
        <p:spPr>
          <a:xfrm>
            <a:off x="13907421" y="6499288"/>
            <a:ext cx="4072624" cy="1365860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i="1" dirty="0">
                <a:solidFill>
                  <a:schemeClr val="accent6">
                    <a:lumMod val="75000"/>
                  </a:schemeClr>
                </a:solidFill>
              </a:rPr>
              <a:t>PRESENTED BY SAHIL UPADHYAY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270" cy="10287000"/>
            <a:chOff x="0" y="0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344150" cy="90011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2F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8979" y="7335684"/>
              <a:ext cx="1869439" cy="1149985"/>
            </a:xfrm>
            <a:custGeom>
              <a:avLst/>
              <a:gdLst/>
              <a:ahLst/>
              <a:cxnLst/>
              <a:rect l="l" t="t" r="r" b="b"/>
              <a:pathLst>
                <a:path w="1869440" h="1149984">
                  <a:moveTo>
                    <a:pt x="33743" y="357251"/>
                  </a:moveTo>
                  <a:lnTo>
                    <a:pt x="30530" y="350964"/>
                  </a:lnTo>
                  <a:lnTo>
                    <a:pt x="25717" y="341541"/>
                  </a:lnTo>
                  <a:lnTo>
                    <a:pt x="20612" y="341541"/>
                  </a:lnTo>
                  <a:lnTo>
                    <a:pt x="20396" y="341325"/>
                  </a:lnTo>
                  <a:lnTo>
                    <a:pt x="20396" y="348602"/>
                  </a:lnTo>
                  <a:lnTo>
                    <a:pt x="17475" y="350367"/>
                  </a:lnTo>
                  <a:lnTo>
                    <a:pt x="16294" y="350964"/>
                  </a:lnTo>
                  <a:lnTo>
                    <a:pt x="14719" y="349389"/>
                  </a:lnTo>
                  <a:lnTo>
                    <a:pt x="13550" y="346646"/>
                  </a:lnTo>
                  <a:lnTo>
                    <a:pt x="12547" y="343890"/>
                  </a:lnTo>
                  <a:lnTo>
                    <a:pt x="10414" y="341541"/>
                  </a:lnTo>
                  <a:lnTo>
                    <a:pt x="6870" y="341541"/>
                  </a:lnTo>
                  <a:lnTo>
                    <a:pt x="6273" y="340360"/>
                  </a:lnTo>
                  <a:lnTo>
                    <a:pt x="6870" y="338607"/>
                  </a:lnTo>
                  <a:lnTo>
                    <a:pt x="7658" y="337045"/>
                  </a:lnTo>
                  <a:lnTo>
                    <a:pt x="8839" y="335648"/>
                  </a:lnTo>
                  <a:lnTo>
                    <a:pt x="10795" y="335648"/>
                  </a:lnTo>
                  <a:lnTo>
                    <a:pt x="12166" y="337045"/>
                  </a:lnTo>
                  <a:lnTo>
                    <a:pt x="12763" y="338607"/>
                  </a:lnTo>
                  <a:lnTo>
                    <a:pt x="13550" y="340182"/>
                  </a:lnTo>
                  <a:lnTo>
                    <a:pt x="15113" y="341541"/>
                  </a:lnTo>
                  <a:lnTo>
                    <a:pt x="19824" y="341541"/>
                  </a:lnTo>
                  <a:lnTo>
                    <a:pt x="20396" y="348602"/>
                  </a:lnTo>
                  <a:lnTo>
                    <a:pt x="20396" y="341325"/>
                  </a:lnTo>
                  <a:lnTo>
                    <a:pt x="19431" y="340360"/>
                  </a:lnTo>
                  <a:lnTo>
                    <a:pt x="19431" y="336257"/>
                  </a:lnTo>
                  <a:lnTo>
                    <a:pt x="18897" y="335648"/>
                  </a:lnTo>
                  <a:lnTo>
                    <a:pt x="4914" y="319951"/>
                  </a:lnTo>
                  <a:lnTo>
                    <a:pt x="2349" y="319951"/>
                  </a:lnTo>
                  <a:lnTo>
                    <a:pt x="1562" y="320548"/>
                  </a:lnTo>
                  <a:lnTo>
                    <a:pt x="1168" y="321335"/>
                  </a:lnTo>
                  <a:lnTo>
                    <a:pt x="596" y="322300"/>
                  </a:lnTo>
                  <a:lnTo>
                    <a:pt x="990" y="324662"/>
                  </a:lnTo>
                  <a:lnTo>
                    <a:pt x="2565" y="328980"/>
                  </a:lnTo>
                  <a:lnTo>
                    <a:pt x="2349" y="334289"/>
                  </a:lnTo>
                  <a:lnTo>
                    <a:pt x="965" y="340360"/>
                  </a:lnTo>
                  <a:lnTo>
                    <a:pt x="0" y="344500"/>
                  </a:lnTo>
                  <a:lnTo>
                    <a:pt x="203" y="346824"/>
                  </a:lnTo>
                  <a:lnTo>
                    <a:pt x="2171" y="348399"/>
                  </a:lnTo>
                  <a:lnTo>
                    <a:pt x="3733" y="349389"/>
                  </a:lnTo>
                  <a:lnTo>
                    <a:pt x="6096" y="353110"/>
                  </a:lnTo>
                  <a:lnTo>
                    <a:pt x="7454" y="356463"/>
                  </a:lnTo>
                  <a:lnTo>
                    <a:pt x="13119" y="363855"/>
                  </a:lnTo>
                  <a:lnTo>
                    <a:pt x="21170" y="367690"/>
                  </a:lnTo>
                  <a:lnTo>
                    <a:pt x="28727" y="367334"/>
                  </a:lnTo>
                  <a:lnTo>
                    <a:pt x="32956" y="362140"/>
                  </a:lnTo>
                  <a:lnTo>
                    <a:pt x="33743" y="357251"/>
                  </a:lnTo>
                  <a:close/>
                </a:path>
                <a:path w="1869440" h="1149984">
                  <a:moveTo>
                    <a:pt x="217551" y="826757"/>
                  </a:moveTo>
                  <a:lnTo>
                    <a:pt x="208127" y="818502"/>
                  </a:lnTo>
                  <a:lnTo>
                    <a:pt x="195592" y="818502"/>
                  </a:lnTo>
                  <a:lnTo>
                    <a:pt x="192062" y="819086"/>
                  </a:lnTo>
                  <a:lnTo>
                    <a:pt x="191465" y="819873"/>
                  </a:lnTo>
                  <a:lnTo>
                    <a:pt x="189928" y="825373"/>
                  </a:lnTo>
                  <a:lnTo>
                    <a:pt x="192405" y="832700"/>
                  </a:lnTo>
                  <a:lnTo>
                    <a:pt x="197586" y="839546"/>
                  </a:lnTo>
                  <a:lnTo>
                    <a:pt x="204203" y="843610"/>
                  </a:lnTo>
                  <a:lnTo>
                    <a:pt x="212839" y="845959"/>
                  </a:lnTo>
                  <a:lnTo>
                    <a:pt x="217551" y="842822"/>
                  </a:lnTo>
                  <a:lnTo>
                    <a:pt x="217551" y="826757"/>
                  </a:lnTo>
                  <a:close/>
                </a:path>
                <a:path w="1869440" h="1149984">
                  <a:moveTo>
                    <a:pt x="223824" y="989634"/>
                  </a:moveTo>
                  <a:lnTo>
                    <a:pt x="221475" y="985316"/>
                  </a:lnTo>
                  <a:lnTo>
                    <a:pt x="215011" y="985316"/>
                  </a:lnTo>
                  <a:lnTo>
                    <a:pt x="213626" y="986713"/>
                  </a:lnTo>
                  <a:lnTo>
                    <a:pt x="213626" y="989253"/>
                  </a:lnTo>
                  <a:lnTo>
                    <a:pt x="213626" y="994168"/>
                  </a:lnTo>
                  <a:lnTo>
                    <a:pt x="220687" y="998283"/>
                  </a:lnTo>
                  <a:lnTo>
                    <a:pt x="222250" y="994168"/>
                  </a:lnTo>
                  <a:lnTo>
                    <a:pt x="223824" y="989634"/>
                  </a:lnTo>
                  <a:close/>
                </a:path>
                <a:path w="1869440" h="1149984">
                  <a:moveTo>
                    <a:pt x="246976" y="1052068"/>
                  </a:moveTo>
                  <a:lnTo>
                    <a:pt x="246011" y="1038720"/>
                  </a:lnTo>
                  <a:lnTo>
                    <a:pt x="245224" y="1036967"/>
                  </a:lnTo>
                  <a:lnTo>
                    <a:pt x="239344" y="1033043"/>
                  </a:lnTo>
                  <a:lnTo>
                    <a:pt x="231495" y="1027722"/>
                  </a:lnTo>
                  <a:lnTo>
                    <a:pt x="218541" y="1026934"/>
                  </a:lnTo>
                  <a:lnTo>
                    <a:pt x="216763" y="1031646"/>
                  </a:lnTo>
                  <a:lnTo>
                    <a:pt x="214795" y="1036967"/>
                  </a:lnTo>
                  <a:lnTo>
                    <a:pt x="215404" y="1049108"/>
                  </a:lnTo>
                  <a:lnTo>
                    <a:pt x="218147" y="1052461"/>
                  </a:lnTo>
                  <a:lnTo>
                    <a:pt x="224637" y="1058049"/>
                  </a:lnTo>
                  <a:lnTo>
                    <a:pt x="232371" y="1061313"/>
                  </a:lnTo>
                  <a:lnTo>
                    <a:pt x="239674" y="1061821"/>
                  </a:lnTo>
                  <a:lnTo>
                    <a:pt x="244830" y="1059141"/>
                  </a:lnTo>
                  <a:lnTo>
                    <a:pt x="246189" y="1057567"/>
                  </a:lnTo>
                  <a:lnTo>
                    <a:pt x="246976" y="1052068"/>
                  </a:lnTo>
                  <a:close/>
                </a:path>
                <a:path w="1869440" h="1149984">
                  <a:moveTo>
                    <a:pt x="247573" y="644207"/>
                  </a:moveTo>
                  <a:lnTo>
                    <a:pt x="241871" y="638314"/>
                  </a:lnTo>
                  <a:lnTo>
                    <a:pt x="239725" y="636358"/>
                  </a:lnTo>
                  <a:lnTo>
                    <a:pt x="238950" y="636739"/>
                  </a:lnTo>
                  <a:lnTo>
                    <a:pt x="236982" y="640067"/>
                  </a:lnTo>
                  <a:lnTo>
                    <a:pt x="234632" y="644601"/>
                  </a:lnTo>
                  <a:lnTo>
                    <a:pt x="237172" y="653630"/>
                  </a:lnTo>
                  <a:lnTo>
                    <a:pt x="246976" y="653630"/>
                  </a:lnTo>
                  <a:lnTo>
                    <a:pt x="247573" y="644207"/>
                  </a:lnTo>
                  <a:close/>
                </a:path>
                <a:path w="1869440" h="1149984">
                  <a:moveTo>
                    <a:pt x="320751" y="686612"/>
                  </a:moveTo>
                  <a:lnTo>
                    <a:pt x="309549" y="681507"/>
                  </a:lnTo>
                  <a:lnTo>
                    <a:pt x="307009" y="688174"/>
                  </a:lnTo>
                  <a:lnTo>
                    <a:pt x="305447" y="692289"/>
                  </a:lnTo>
                  <a:lnTo>
                    <a:pt x="310934" y="698576"/>
                  </a:lnTo>
                  <a:lnTo>
                    <a:pt x="320751" y="686612"/>
                  </a:lnTo>
                  <a:close/>
                </a:path>
                <a:path w="1869440" h="1149984">
                  <a:moveTo>
                    <a:pt x="460209" y="369595"/>
                  </a:moveTo>
                  <a:lnTo>
                    <a:pt x="459638" y="368033"/>
                  </a:lnTo>
                  <a:lnTo>
                    <a:pt x="458851" y="366458"/>
                  </a:lnTo>
                  <a:lnTo>
                    <a:pt x="458063" y="365099"/>
                  </a:lnTo>
                  <a:lnTo>
                    <a:pt x="457276" y="365099"/>
                  </a:lnTo>
                  <a:lnTo>
                    <a:pt x="456882" y="366458"/>
                  </a:lnTo>
                  <a:lnTo>
                    <a:pt x="456882" y="368033"/>
                  </a:lnTo>
                  <a:lnTo>
                    <a:pt x="456882" y="369595"/>
                  </a:lnTo>
                  <a:lnTo>
                    <a:pt x="457669" y="370992"/>
                  </a:lnTo>
                  <a:lnTo>
                    <a:pt x="459816" y="370992"/>
                  </a:lnTo>
                  <a:lnTo>
                    <a:pt x="460209" y="369595"/>
                  </a:lnTo>
                  <a:close/>
                </a:path>
                <a:path w="1869440" h="1149984">
                  <a:moveTo>
                    <a:pt x="504736" y="965327"/>
                  </a:moveTo>
                  <a:lnTo>
                    <a:pt x="504342" y="964145"/>
                  </a:lnTo>
                  <a:lnTo>
                    <a:pt x="498271" y="957859"/>
                  </a:lnTo>
                  <a:lnTo>
                    <a:pt x="492175" y="951369"/>
                  </a:lnTo>
                  <a:lnTo>
                    <a:pt x="489038" y="950188"/>
                  </a:lnTo>
                  <a:lnTo>
                    <a:pt x="490994" y="955116"/>
                  </a:lnTo>
                  <a:lnTo>
                    <a:pt x="491604" y="956868"/>
                  </a:lnTo>
                  <a:lnTo>
                    <a:pt x="492175" y="959434"/>
                  </a:lnTo>
                  <a:lnTo>
                    <a:pt x="492175" y="962571"/>
                  </a:lnTo>
                  <a:lnTo>
                    <a:pt x="494144" y="965720"/>
                  </a:lnTo>
                  <a:lnTo>
                    <a:pt x="499630" y="971207"/>
                  </a:lnTo>
                  <a:lnTo>
                    <a:pt x="500811" y="971600"/>
                  </a:lnTo>
                  <a:lnTo>
                    <a:pt x="502196" y="969429"/>
                  </a:lnTo>
                  <a:lnTo>
                    <a:pt x="504736" y="965327"/>
                  </a:lnTo>
                  <a:close/>
                </a:path>
                <a:path w="1869440" h="1149984">
                  <a:moveTo>
                    <a:pt x="522782" y="1091120"/>
                  </a:moveTo>
                  <a:lnTo>
                    <a:pt x="522389" y="1088377"/>
                  </a:lnTo>
                  <a:lnTo>
                    <a:pt x="516509" y="1083665"/>
                  </a:lnTo>
                  <a:lnTo>
                    <a:pt x="510222" y="1078763"/>
                  </a:lnTo>
                  <a:lnTo>
                    <a:pt x="508266" y="1078560"/>
                  </a:lnTo>
                  <a:lnTo>
                    <a:pt x="501992" y="1082687"/>
                  </a:lnTo>
                  <a:lnTo>
                    <a:pt x="493560" y="1088377"/>
                  </a:lnTo>
                  <a:lnTo>
                    <a:pt x="492175" y="1090942"/>
                  </a:lnTo>
                  <a:lnTo>
                    <a:pt x="494538" y="1097610"/>
                  </a:lnTo>
                  <a:lnTo>
                    <a:pt x="499186" y="1103985"/>
                  </a:lnTo>
                  <a:lnTo>
                    <a:pt x="506018" y="1106500"/>
                  </a:lnTo>
                  <a:lnTo>
                    <a:pt x="513143" y="1104950"/>
                  </a:lnTo>
                  <a:lnTo>
                    <a:pt x="518680" y="1099185"/>
                  </a:lnTo>
                  <a:lnTo>
                    <a:pt x="522782" y="1091120"/>
                  </a:lnTo>
                  <a:close/>
                </a:path>
                <a:path w="1869440" h="1149984">
                  <a:moveTo>
                    <a:pt x="566737" y="843038"/>
                  </a:moveTo>
                  <a:lnTo>
                    <a:pt x="540842" y="822045"/>
                  </a:lnTo>
                  <a:lnTo>
                    <a:pt x="539661" y="822439"/>
                  </a:lnTo>
                  <a:lnTo>
                    <a:pt x="536524" y="827328"/>
                  </a:lnTo>
                  <a:lnTo>
                    <a:pt x="533196" y="832434"/>
                  </a:lnTo>
                  <a:lnTo>
                    <a:pt x="533196" y="833424"/>
                  </a:lnTo>
                  <a:lnTo>
                    <a:pt x="536130" y="843813"/>
                  </a:lnTo>
                  <a:lnTo>
                    <a:pt x="537908" y="849896"/>
                  </a:lnTo>
                  <a:lnTo>
                    <a:pt x="540651" y="855992"/>
                  </a:lnTo>
                  <a:lnTo>
                    <a:pt x="542620" y="857173"/>
                  </a:lnTo>
                  <a:lnTo>
                    <a:pt x="547509" y="860882"/>
                  </a:lnTo>
                  <a:lnTo>
                    <a:pt x="555752" y="860310"/>
                  </a:lnTo>
                  <a:lnTo>
                    <a:pt x="561632" y="855599"/>
                  </a:lnTo>
                  <a:lnTo>
                    <a:pt x="565746" y="852462"/>
                  </a:lnTo>
                  <a:lnTo>
                    <a:pt x="566737" y="849896"/>
                  </a:lnTo>
                  <a:lnTo>
                    <a:pt x="566737" y="843038"/>
                  </a:lnTo>
                  <a:close/>
                </a:path>
                <a:path w="1869440" h="1149984">
                  <a:moveTo>
                    <a:pt x="795515" y="225386"/>
                  </a:moveTo>
                  <a:lnTo>
                    <a:pt x="781532" y="186690"/>
                  </a:lnTo>
                  <a:lnTo>
                    <a:pt x="756780" y="168084"/>
                  </a:lnTo>
                  <a:lnTo>
                    <a:pt x="747788" y="169799"/>
                  </a:lnTo>
                  <a:lnTo>
                    <a:pt x="732193" y="208584"/>
                  </a:lnTo>
                  <a:lnTo>
                    <a:pt x="734110" y="222338"/>
                  </a:lnTo>
                  <a:lnTo>
                    <a:pt x="755065" y="254190"/>
                  </a:lnTo>
                  <a:lnTo>
                    <a:pt x="773442" y="259156"/>
                  </a:lnTo>
                  <a:lnTo>
                    <a:pt x="780872" y="257340"/>
                  </a:lnTo>
                  <a:lnTo>
                    <a:pt x="787425" y="252628"/>
                  </a:lnTo>
                  <a:lnTo>
                    <a:pt x="794283" y="240830"/>
                  </a:lnTo>
                  <a:lnTo>
                    <a:pt x="795515" y="225386"/>
                  </a:lnTo>
                  <a:close/>
                </a:path>
                <a:path w="1869440" h="1149984">
                  <a:moveTo>
                    <a:pt x="815467" y="687781"/>
                  </a:moveTo>
                  <a:lnTo>
                    <a:pt x="812723" y="683463"/>
                  </a:lnTo>
                  <a:lnTo>
                    <a:pt x="810183" y="679538"/>
                  </a:lnTo>
                  <a:lnTo>
                    <a:pt x="803122" y="677976"/>
                  </a:lnTo>
                  <a:lnTo>
                    <a:pt x="801154" y="681113"/>
                  </a:lnTo>
                  <a:lnTo>
                    <a:pt x="799376" y="684047"/>
                  </a:lnTo>
                  <a:lnTo>
                    <a:pt x="801738" y="690321"/>
                  </a:lnTo>
                  <a:lnTo>
                    <a:pt x="805472" y="691718"/>
                  </a:lnTo>
                  <a:lnTo>
                    <a:pt x="810361" y="693674"/>
                  </a:lnTo>
                  <a:lnTo>
                    <a:pt x="815467" y="687781"/>
                  </a:lnTo>
                  <a:close/>
                </a:path>
                <a:path w="1869440" h="1149984">
                  <a:moveTo>
                    <a:pt x="865797" y="284619"/>
                  </a:moveTo>
                  <a:lnTo>
                    <a:pt x="863892" y="277431"/>
                  </a:lnTo>
                  <a:lnTo>
                    <a:pt x="860044" y="270357"/>
                  </a:lnTo>
                  <a:lnTo>
                    <a:pt x="854887" y="264998"/>
                  </a:lnTo>
                  <a:lnTo>
                    <a:pt x="849210" y="260870"/>
                  </a:lnTo>
                  <a:lnTo>
                    <a:pt x="844296" y="265785"/>
                  </a:lnTo>
                  <a:lnTo>
                    <a:pt x="840282" y="272757"/>
                  </a:lnTo>
                  <a:lnTo>
                    <a:pt x="840105" y="280797"/>
                  </a:lnTo>
                  <a:lnTo>
                    <a:pt x="843495" y="288683"/>
                  </a:lnTo>
                  <a:lnTo>
                    <a:pt x="850188" y="295211"/>
                  </a:lnTo>
                  <a:lnTo>
                    <a:pt x="855891" y="298958"/>
                  </a:lnTo>
                  <a:lnTo>
                    <a:pt x="861377" y="297180"/>
                  </a:lnTo>
                  <a:lnTo>
                    <a:pt x="865098" y="290322"/>
                  </a:lnTo>
                  <a:lnTo>
                    <a:pt x="865797" y="284619"/>
                  </a:lnTo>
                  <a:close/>
                </a:path>
                <a:path w="1869440" h="1149984">
                  <a:moveTo>
                    <a:pt x="881964" y="1072883"/>
                  </a:moveTo>
                  <a:lnTo>
                    <a:pt x="881176" y="1063066"/>
                  </a:lnTo>
                  <a:lnTo>
                    <a:pt x="877646" y="1061885"/>
                  </a:lnTo>
                  <a:lnTo>
                    <a:pt x="876681" y="1060107"/>
                  </a:lnTo>
                  <a:lnTo>
                    <a:pt x="876681" y="1055204"/>
                  </a:lnTo>
                  <a:lnTo>
                    <a:pt x="868045" y="1044219"/>
                  </a:lnTo>
                  <a:lnTo>
                    <a:pt x="865301" y="1044219"/>
                  </a:lnTo>
                  <a:lnTo>
                    <a:pt x="864311" y="1045387"/>
                  </a:lnTo>
                  <a:lnTo>
                    <a:pt x="863917" y="1046568"/>
                  </a:lnTo>
                  <a:lnTo>
                    <a:pt x="862558" y="1049896"/>
                  </a:lnTo>
                  <a:lnTo>
                    <a:pt x="863917" y="1059522"/>
                  </a:lnTo>
                  <a:lnTo>
                    <a:pt x="866876" y="1067384"/>
                  </a:lnTo>
                  <a:lnTo>
                    <a:pt x="869022" y="1073264"/>
                  </a:lnTo>
                  <a:lnTo>
                    <a:pt x="877074" y="1077976"/>
                  </a:lnTo>
                  <a:lnTo>
                    <a:pt x="880008" y="1075029"/>
                  </a:lnTo>
                  <a:lnTo>
                    <a:pt x="881964" y="1072883"/>
                  </a:lnTo>
                  <a:close/>
                </a:path>
                <a:path w="1869440" h="1149984">
                  <a:moveTo>
                    <a:pt x="944537" y="598081"/>
                  </a:moveTo>
                  <a:lnTo>
                    <a:pt x="940231" y="593953"/>
                  </a:lnTo>
                  <a:lnTo>
                    <a:pt x="937082" y="590804"/>
                  </a:lnTo>
                  <a:lnTo>
                    <a:pt x="929449" y="589635"/>
                  </a:lnTo>
                  <a:lnTo>
                    <a:pt x="927100" y="592201"/>
                  </a:lnTo>
                  <a:lnTo>
                    <a:pt x="924344" y="594728"/>
                  </a:lnTo>
                  <a:lnTo>
                    <a:pt x="925918" y="600621"/>
                  </a:lnTo>
                  <a:lnTo>
                    <a:pt x="930414" y="605942"/>
                  </a:lnTo>
                  <a:lnTo>
                    <a:pt x="935126" y="611225"/>
                  </a:lnTo>
                  <a:lnTo>
                    <a:pt x="935126" y="611428"/>
                  </a:lnTo>
                  <a:lnTo>
                    <a:pt x="939253" y="607695"/>
                  </a:lnTo>
                  <a:lnTo>
                    <a:pt x="944156" y="603186"/>
                  </a:lnTo>
                  <a:lnTo>
                    <a:pt x="944537" y="598081"/>
                  </a:lnTo>
                  <a:close/>
                </a:path>
                <a:path w="1869440" h="1149984">
                  <a:moveTo>
                    <a:pt x="973759" y="317982"/>
                  </a:moveTo>
                  <a:lnTo>
                    <a:pt x="973188" y="313486"/>
                  </a:lnTo>
                  <a:lnTo>
                    <a:pt x="966330" y="312089"/>
                  </a:lnTo>
                  <a:lnTo>
                    <a:pt x="964946" y="313093"/>
                  </a:lnTo>
                  <a:lnTo>
                    <a:pt x="964946" y="314845"/>
                  </a:lnTo>
                  <a:lnTo>
                    <a:pt x="964946" y="316801"/>
                  </a:lnTo>
                  <a:lnTo>
                    <a:pt x="966724" y="317982"/>
                  </a:lnTo>
                  <a:lnTo>
                    <a:pt x="973759" y="317982"/>
                  </a:lnTo>
                  <a:close/>
                </a:path>
                <a:path w="1869440" h="1149984">
                  <a:moveTo>
                    <a:pt x="1136192" y="563537"/>
                  </a:moveTo>
                  <a:lnTo>
                    <a:pt x="1134630" y="559396"/>
                  </a:lnTo>
                  <a:lnTo>
                    <a:pt x="1130706" y="559396"/>
                  </a:lnTo>
                  <a:lnTo>
                    <a:pt x="1129334" y="560387"/>
                  </a:lnTo>
                  <a:lnTo>
                    <a:pt x="1128560" y="561568"/>
                  </a:lnTo>
                  <a:lnTo>
                    <a:pt x="1126591" y="564896"/>
                  </a:lnTo>
                  <a:lnTo>
                    <a:pt x="1131087" y="568642"/>
                  </a:lnTo>
                  <a:lnTo>
                    <a:pt x="1136192" y="563537"/>
                  </a:lnTo>
                  <a:close/>
                </a:path>
                <a:path w="1869440" h="1149984">
                  <a:moveTo>
                    <a:pt x="1488706" y="1032433"/>
                  </a:moveTo>
                  <a:lnTo>
                    <a:pt x="1484604" y="1026553"/>
                  </a:lnTo>
                  <a:lnTo>
                    <a:pt x="1472831" y="1026553"/>
                  </a:lnTo>
                  <a:lnTo>
                    <a:pt x="1469085" y="1027328"/>
                  </a:lnTo>
                  <a:lnTo>
                    <a:pt x="1467726" y="1028115"/>
                  </a:lnTo>
                  <a:lnTo>
                    <a:pt x="1465554" y="1029500"/>
                  </a:lnTo>
                  <a:lnTo>
                    <a:pt x="1459280" y="1042250"/>
                  </a:lnTo>
                  <a:lnTo>
                    <a:pt x="1459280" y="1045781"/>
                  </a:lnTo>
                  <a:lnTo>
                    <a:pt x="1462417" y="1049718"/>
                  </a:lnTo>
                  <a:lnTo>
                    <a:pt x="1466342" y="1054036"/>
                  </a:lnTo>
                  <a:lnTo>
                    <a:pt x="1474889" y="1060640"/>
                  </a:lnTo>
                  <a:lnTo>
                    <a:pt x="1482013" y="1060970"/>
                  </a:lnTo>
                  <a:lnTo>
                    <a:pt x="1486890" y="1055382"/>
                  </a:lnTo>
                  <a:lnTo>
                    <a:pt x="1488706" y="1044219"/>
                  </a:lnTo>
                  <a:lnTo>
                    <a:pt x="1488706" y="1032433"/>
                  </a:lnTo>
                  <a:close/>
                </a:path>
                <a:path w="1869440" h="1149984">
                  <a:moveTo>
                    <a:pt x="1585417" y="969035"/>
                  </a:moveTo>
                  <a:lnTo>
                    <a:pt x="1582496" y="957859"/>
                  </a:lnTo>
                  <a:lnTo>
                    <a:pt x="1574253" y="957859"/>
                  </a:lnTo>
                  <a:lnTo>
                    <a:pt x="1573072" y="959040"/>
                  </a:lnTo>
                  <a:lnTo>
                    <a:pt x="1572869" y="960221"/>
                  </a:lnTo>
                  <a:lnTo>
                    <a:pt x="1571891" y="971397"/>
                  </a:lnTo>
                  <a:lnTo>
                    <a:pt x="1575219" y="977468"/>
                  </a:lnTo>
                  <a:lnTo>
                    <a:pt x="1585417" y="969035"/>
                  </a:lnTo>
                  <a:close/>
                </a:path>
                <a:path w="1869440" h="1149984">
                  <a:moveTo>
                    <a:pt x="1623479" y="550964"/>
                  </a:moveTo>
                  <a:lnTo>
                    <a:pt x="1623085" y="549211"/>
                  </a:lnTo>
                  <a:lnTo>
                    <a:pt x="1622094" y="548614"/>
                  </a:lnTo>
                  <a:lnTo>
                    <a:pt x="1620913" y="547827"/>
                  </a:lnTo>
                  <a:lnTo>
                    <a:pt x="1620139" y="549211"/>
                  </a:lnTo>
                  <a:lnTo>
                    <a:pt x="1620139" y="551357"/>
                  </a:lnTo>
                  <a:lnTo>
                    <a:pt x="1620139" y="556260"/>
                  </a:lnTo>
                  <a:lnTo>
                    <a:pt x="1621307" y="556653"/>
                  </a:lnTo>
                  <a:lnTo>
                    <a:pt x="1622704" y="552538"/>
                  </a:lnTo>
                  <a:lnTo>
                    <a:pt x="1623479" y="550964"/>
                  </a:lnTo>
                  <a:close/>
                </a:path>
                <a:path w="1869440" h="1149984">
                  <a:moveTo>
                    <a:pt x="1627797" y="63614"/>
                  </a:moveTo>
                  <a:lnTo>
                    <a:pt x="1627593" y="61861"/>
                  </a:lnTo>
                  <a:lnTo>
                    <a:pt x="1625841" y="59690"/>
                  </a:lnTo>
                  <a:lnTo>
                    <a:pt x="1623085" y="56146"/>
                  </a:lnTo>
                  <a:lnTo>
                    <a:pt x="1621917" y="56146"/>
                  </a:lnTo>
                  <a:lnTo>
                    <a:pt x="1616989" y="59690"/>
                  </a:lnTo>
                  <a:lnTo>
                    <a:pt x="1614068" y="62039"/>
                  </a:lnTo>
                  <a:lnTo>
                    <a:pt x="1613674" y="63220"/>
                  </a:lnTo>
                  <a:lnTo>
                    <a:pt x="1615427" y="66154"/>
                  </a:lnTo>
                  <a:lnTo>
                    <a:pt x="1618564" y="71259"/>
                  </a:lnTo>
                  <a:lnTo>
                    <a:pt x="1623479" y="71462"/>
                  </a:lnTo>
                  <a:lnTo>
                    <a:pt x="1626019" y="66751"/>
                  </a:lnTo>
                  <a:lnTo>
                    <a:pt x="1627797" y="63614"/>
                  </a:lnTo>
                  <a:close/>
                </a:path>
                <a:path w="1869440" h="1149984">
                  <a:moveTo>
                    <a:pt x="1641360" y="661873"/>
                  </a:moveTo>
                  <a:lnTo>
                    <a:pt x="1638973" y="652056"/>
                  </a:lnTo>
                  <a:lnTo>
                    <a:pt x="1635252" y="644994"/>
                  </a:lnTo>
                  <a:lnTo>
                    <a:pt x="1627987" y="643597"/>
                  </a:lnTo>
                  <a:lnTo>
                    <a:pt x="1620532" y="648919"/>
                  </a:lnTo>
                  <a:lnTo>
                    <a:pt x="1617408" y="652868"/>
                  </a:lnTo>
                  <a:lnTo>
                    <a:pt x="1616290" y="658825"/>
                  </a:lnTo>
                  <a:lnTo>
                    <a:pt x="1617192" y="666242"/>
                  </a:lnTo>
                  <a:lnTo>
                    <a:pt x="1620139" y="674624"/>
                  </a:lnTo>
                  <a:lnTo>
                    <a:pt x="1623085" y="681291"/>
                  </a:lnTo>
                  <a:lnTo>
                    <a:pt x="1624838" y="683082"/>
                  </a:lnTo>
                  <a:lnTo>
                    <a:pt x="1628762" y="683082"/>
                  </a:lnTo>
                  <a:lnTo>
                    <a:pt x="1635442" y="679881"/>
                  </a:lnTo>
                  <a:lnTo>
                    <a:pt x="1639912" y="671982"/>
                  </a:lnTo>
                  <a:lnTo>
                    <a:pt x="1641360" y="661873"/>
                  </a:lnTo>
                  <a:close/>
                </a:path>
                <a:path w="1869440" h="1149984">
                  <a:moveTo>
                    <a:pt x="1690763" y="787"/>
                  </a:moveTo>
                  <a:lnTo>
                    <a:pt x="1689379" y="0"/>
                  </a:lnTo>
                  <a:lnTo>
                    <a:pt x="1686064" y="0"/>
                  </a:lnTo>
                  <a:lnTo>
                    <a:pt x="1685277" y="787"/>
                  </a:lnTo>
                  <a:lnTo>
                    <a:pt x="1685848" y="1968"/>
                  </a:lnTo>
                  <a:lnTo>
                    <a:pt x="1686445" y="2959"/>
                  </a:lnTo>
                  <a:lnTo>
                    <a:pt x="1687817" y="3937"/>
                  </a:lnTo>
                  <a:lnTo>
                    <a:pt x="1689989" y="3937"/>
                  </a:lnTo>
                  <a:lnTo>
                    <a:pt x="1690763" y="2959"/>
                  </a:lnTo>
                  <a:lnTo>
                    <a:pt x="1690763" y="787"/>
                  </a:lnTo>
                  <a:close/>
                </a:path>
                <a:path w="1869440" h="1149984">
                  <a:moveTo>
                    <a:pt x="1782902" y="743661"/>
                  </a:moveTo>
                  <a:lnTo>
                    <a:pt x="1760194" y="718388"/>
                  </a:lnTo>
                  <a:lnTo>
                    <a:pt x="1758632" y="718388"/>
                  </a:lnTo>
                  <a:lnTo>
                    <a:pt x="1755482" y="720344"/>
                  </a:lnTo>
                  <a:lnTo>
                    <a:pt x="1753349" y="722515"/>
                  </a:lnTo>
                  <a:lnTo>
                    <a:pt x="1749602" y="726236"/>
                  </a:lnTo>
                  <a:lnTo>
                    <a:pt x="1763547" y="764641"/>
                  </a:lnTo>
                  <a:lnTo>
                    <a:pt x="1771573" y="764895"/>
                  </a:lnTo>
                  <a:lnTo>
                    <a:pt x="1777098" y="760742"/>
                  </a:lnTo>
                  <a:lnTo>
                    <a:pt x="1781098" y="752932"/>
                  </a:lnTo>
                  <a:lnTo>
                    <a:pt x="1782902" y="743661"/>
                  </a:lnTo>
                  <a:close/>
                </a:path>
                <a:path w="1869440" h="1149984">
                  <a:moveTo>
                    <a:pt x="1806105" y="471474"/>
                  </a:moveTo>
                  <a:lnTo>
                    <a:pt x="1800618" y="460082"/>
                  </a:lnTo>
                  <a:lnTo>
                    <a:pt x="1796300" y="451269"/>
                  </a:lnTo>
                  <a:lnTo>
                    <a:pt x="1791804" y="449300"/>
                  </a:lnTo>
                  <a:lnTo>
                    <a:pt x="1787271" y="453809"/>
                  </a:lnTo>
                  <a:lnTo>
                    <a:pt x="1783956" y="457161"/>
                  </a:lnTo>
                  <a:lnTo>
                    <a:pt x="1784350" y="469328"/>
                  </a:lnTo>
                  <a:lnTo>
                    <a:pt x="1788058" y="474611"/>
                  </a:lnTo>
                  <a:lnTo>
                    <a:pt x="1789836" y="477367"/>
                  </a:lnTo>
                  <a:lnTo>
                    <a:pt x="1793163" y="478929"/>
                  </a:lnTo>
                  <a:lnTo>
                    <a:pt x="1804543" y="478929"/>
                  </a:lnTo>
                  <a:lnTo>
                    <a:pt x="1806105" y="471474"/>
                  </a:lnTo>
                  <a:close/>
                </a:path>
                <a:path w="1869440" h="1149984">
                  <a:moveTo>
                    <a:pt x="1869008" y="903338"/>
                  </a:moveTo>
                  <a:lnTo>
                    <a:pt x="1864969" y="897788"/>
                  </a:lnTo>
                  <a:lnTo>
                    <a:pt x="1859661" y="891717"/>
                  </a:lnTo>
                  <a:lnTo>
                    <a:pt x="1854161" y="884440"/>
                  </a:lnTo>
                  <a:lnTo>
                    <a:pt x="1820811" y="855599"/>
                  </a:lnTo>
                  <a:lnTo>
                    <a:pt x="1816696" y="854417"/>
                  </a:lnTo>
                  <a:lnTo>
                    <a:pt x="1812391" y="852462"/>
                  </a:lnTo>
                  <a:lnTo>
                    <a:pt x="1810994" y="851458"/>
                  </a:lnTo>
                  <a:lnTo>
                    <a:pt x="1809635" y="850277"/>
                  </a:lnTo>
                  <a:lnTo>
                    <a:pt x="1800821" y="848715"/>
                  </a:lnTo>
                  <a:lnTo>
                    <a:pt x="1761769" y="842251"/>
                  </a:lnTo>
                  <a:lnTo>
                    <a:pt x="1754911" y="839889"/>
                  </a:lnTo>
                  <a:lnTo>
                    <a:pt x="1748637" y="838111"/>
                  </a:lnTo>
                  <a:lnTo>
                    <a:pt x="1748028" y="838327"/>
                  </a:lnTo>
                  <a:lnTo>
                    <a:pt x="1747253" y="838504"/>
                  </a:lnTo>
                  <a:lnTo>
                    <a:pt x="1740179" y="840473"/>
                  </a:lnTo>
                  <a:lnTo>
                    <a:pt x="1732356" y="842822"/>
                  </a:lnTo>
                  <a:lnTo>
                    <a:pt x="1721561" y="845781"/>
                  </a:lnTo>
                  <a:lnTo>
                    <a:pt x="1716671" y="848525"/>
                  </a:lnTo>
                  <a:lnTo>
                    <a:pt x="1696262" y="870915"/>
                  </a:lnTo>
                  <a:lnTo>
                    <a:pt x="1692732" y="875804"/>
                  </a:lnTo>
                  <a:lnTo>
                    <a:pt x="1692732" y="878941"/>
                  </a:lnTo>
                  <a:lnTo>
                    <a:pt x="1689379" y="883869"/>
                  </a:lnTo>
                  <a:lnTo>
                    <a:pt x="1685277" y="888187"/>
                  </a:lnTo>
                  <a:lnTo>
                    <a:pt x="1678203" y="896188"/>
                  </a:lnTo>
                  <a:lnTo>
                    <a:pt x="1654314" y="932065"/>
                  </a:lnTo>
                  <a:lnTo>
                    <a:pt x="1650619" y="958926"/>
                  </a:lnTo>
                  <a:lnTo>
                    <a:pt x="1651520" y="973747"/>
                  </a:lnTo>
                  <a:lnTo>
                    <a:pt x="1652524" y="980605"/>
                  </a:lnTo>
                  <a:lnTo>
                    <a:pt x="1653882" y="990638"/>
                  </a:lnTo>
                  <a:lnTo>
                    <a:pt x="1663801" y="1029906"/>
                  </a:lnTo>
                  <a:lnTo>
                    <a:pt x="1670202" y="1044968"/>
                  </a:lnTo>
                  <a:lnTo>
                    <a:pt x="1672539" y="1051153"/>
                  </a:lnTo>
                  <a:lnTo>
                    <a:pt x="1674901" y="1058024"/>
                  </a:lnTo>
                  <a:lnTo>
                    <a:pt x="1677035" y="1064818"/>
                  </a:lnTo>
                  <a:lnTo>
                    <a:pt x="1679511" y="1072515"/>
                  </a:lnTo>
                  <a:lnTo>
                    <a:pt x="1682356" y="1079271"/>
                  </a:lnTo>
                  <a:lnTo>
                    <a:pt x="1685658" y="1085329"/>
                  </a:lnTo>
                  <a:lnTo>
                    <a:pt x="1689595" y="1090942"/>
                  </a:lnTo>
                  <a:lnTo>
                    <a:pt x="1699577" y="1104074"/>
                  </a:lnTo>
                  <a:lnTo>
                    <a:pt x="1702142" y="1107617"/>
                  </a:lnTo>
                  <a:lnTo>
                    <a:pt x="1704505" y="1110957"/>
                  </a:lnTo>
                  <a:lnTo>
                    <a:pt x="1709394" y="1114869"/>
                  </a:lnTo>
                  <a:lnTo>
                    <a:pt x="1712531" y="1116253"/>
                  </a:lnTo>
                  <a:lnTo>
                    <a:pt x="1715884" y="1117612"/>
                  </a:lnTo>
                  <a:lnTo>
                    <a:pt x="1722945" y="1122324"/>
                  </a:lnTo>
                  <a:lnTo>
                    <a:pt x="1733143" y="1130960"/>
                  </a:lnTo>
                  <a:lnTo>
                    <a:pt x="1738426" y="1134491"/>
                  </a:lnTo>
                  <a:lnTo>
                    <a:pt x="1740573" y="1134491"/>
                  </a:lnTo>
                  <a:lnTo>
                    <a:pt x="1744497" y="1136269"/>
                  </a:lnTo>
                  <a:lnTo>
                    <a:pt x="1780705" y="1149210"/>
                  </a:lnTo>
                  <a:lnTo>
                    <a:pt x="1789836" y="1149413"/>
                  </a:lnTo>
                  <a:lnTo>
                    <a:pt x="1803425" y="1147622"/>
                  </a:lnTo>
                  <a:lnTo>
                    <a:pt x="1814029" y="1145400"/>
                  </a:lnTo>
                  <a:lnTo>
                    <a:pt x="1822234" y="1142580"/>
                  </a:lnTo>
                  <a:lnTo>
                    <a:pt x="1828660" y="1139024"/>
                  </a:lnTo>
                  <a:lnTo>
                    <a:pt x="1834959" y="1134745"/>
                  </a:lnTo>
                  <a:lnTo>
                    <a:pt x="1840636" y="1131341"/>
                  </a:lnTo>
                  <a:lnTo>
                    <a:pt x="1847481" y="1127887"/>
                  </a:lnTo>
                  <a:lnTo>
                    <a:pt x="1857298" y="1123505"/>
                  </a:lnTo>
                  <a:lnTo>
                    <a:pt x="1863788" y="1120216"/>
                  </a:lnTo>
                  <a:lnTo>
                    <a:pt x="1869008" y="1116685"/>
                  </a:lnTo>
                  <a:lnTo>
                    <a:pt x="1869008" y="903338"/>
                  </a:lnTo>
                  <a:close/>
                </a:path>
                <a:path w="1869440" h="1149984">
                  <a:moveTo>
                    <a:pt x="1869008" y="782218"/>
                  </a:moveTo>
                  <a:lnTo>
                    <a:pt x="1868678" y="782574"/>
                  </a:lnTo>
                  <a:lnTo>
                    <a:pt x="1867903" y="783170"/>
                  </a:lnTo>
                  <a:lnTo>
                    <a:pt x="1867319" y="785914"/>
                  </a:lnTo>
                  <a:lnTo>
                    <a:pt x="1867319" y="791603"/>
                  </a:lnTo>
                  <a:lnTo>
                    <a:pt x="1868500" y="792988"/>
                  </a:lnTo>
                  <a:lnTo>
                    <a:pt x="1869008" y="792988"/>
                  </a:lnTo>
                  <a:lnTo>
                    <a:pt x="1869008" y="782218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04167" y="8429631"/>
              <a:ext cx="101523" cy="1092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354654" y="8432127"/>
              <a:ext cx="1799589" cy="296545"/>
            </a:xfrm>
            <a:custGeom>
              <a:avLst/>
              <a:gdLst/>
              <a:ahLst/>
              <a:cxnLst/>
              <a:rect l="l" t="t" r="r" b="b"/>
              <a:pathLst>
                <a:path w="1799590" h="296545">
                  <a:moveTo>
                    <a:pt x="15087" y="255155"/>
                  </a:moveTo>
                  <a:lnTo>
                    <a:pt x="6057" y="249834"/>
                  </a:lnTo>
                  <a:lnTo>
                    <a:pt x="2743" y="253365"/>
                  </a:lnTo>
                  <a:lnTo>
                    <a:pt x="0" y="256120"/>
                  </a:lnTo>
                  <a:lnTo>
                    <a:pt x="1358" y="263575"/>
                  </a:lnTo>
                  <a:lnTo>
                    <a:pt x="5092" y="264756"/>
                  </a:lnTo>
                  <a:lnTo>
                    <a:pt x="9804" y="266141"/>
                  </a:lnTo>
                  <a:lnTo>
                    <a:pt x="15087" y="264185"/>
                  </a:lnTo>
                  <a:lnTo>
                    <a:pt x="15087" y="255155"/>
                  </a:lnTo>
                  <a:close/>
                </a:path>
                <a:path w="1799590" h="296545">
                  <a:moveTo>
                    <a:pt x="434314" y="278320"/>
                  </a:moveTo>
                  <a:lnTo>
                    <a:pt x="432346" y="275361"/>
                  </a:lnTo>
                  <a:lnTo>
                    <a:pt x="429387" y="270649"/>
                  </a:lnTo>
                  <a:lnTo>
                    <a:pt x="427634" y="270649"/>
                  </a:lnTo>
                  <a:lnTo>
                    <a:pt x="425284" y="275361"/>
                  </a:lnTo>
                  <a:lnTo>
                    <a:pt x="422541" y="280466"/>
                  </a:lnTo>
                  <a:lnTo>
                    <a:pt x="427634" y="285178"/>
                  </a:lnTo>
                  <a:lnTo>
                    <a:pt x="431952" y="281457"/>
                  </a:lnTo>
                  <a:lnTo>
                    <a:pt x="434098" y="279679"/>
                  </a:lnTo>
                  <a:lnTo>
                    <a:pt x="434314" y="278320"/>
                  </a:lnTo>
                  <a:close/>
                </a:path>
                <a:path w="1799590" h="296545">
                  <a:moveTo>
                    <a:pt x="651078" y="180759"/>
                  </a:moveTo>
                  <a:lnTo>
                    <a:pt x="650074" y="174663"/>
                  </a:lnTo>
                  <a:lnTo>
                    <a:pt x="647585" y="167500"/>
                  </a:lnTo>
                  <a:lnTo>
                    <a:pt x="643585" y="162788"/>
                  </a:lnTo>
                  <a:lnTo>
                    <a:pt x="639406" y="161467"/>
                  </a:lnTo>
                  <a:lnTo>
                    <a:pt x="636346" y="164452"/>
                  </a:lnTo>
                  <a:lnTo>
                    <a:pt x="634771" y="168198"/>
                  </a:lnTo>
                  <a:lnTo>
                    <a:pt x="643013" y="180162"/>
                  </a:lnTo>
                  <a:lnTo>
                    <a:pt x="647547" y="180949"/>
                  </a:lnTo>
                  <a:lnTo>
                    <a:pt x="650862" y="181724"/>
                  </a:lnTo>
                  <a:lnTo>
                    <a:pt x="651078" y="180759"/>
                  </a:lnTo>
                  <a:close/>
                </a:path>
                <a:path w="1799590" h="296545">
                  <a:moveTo>
                    <a:pt x="822134" y="174866"/>
                  </a:moveTo>
                  <a:lnTo>
                    <a:pt x="818781" y="161912"/>
                  </a:lnTo>
                  <a:lnTo>
                    <a:pt x="813104" y="159169"/>
                  </a:lnTo>
                  <a:lnTo>
                    <a:pt x="808405" y="162483"/>
                  </a:lnTo>
                  <a:lnTo>
                    <a:pt x="803300" y="166230"/>
                  </a:lnTo>
                  <a:lnTo>
                    <a:pt x="806627" y="176237"/>
                  </a:lnTo>
                  <a:lnTo>
                    <a:pt x="813295" y="177012"/>
                  </a:lnTo>
                  <a:lnTo>
                    <a:pt x="819391" y="178015"/>
                  </a:lnTo>
                  <a:lnTo>
                    <a:pt x="822134" y="174866"/>
                  </a:lnTo>
                  <a:close/>
                </a:path>
                <a:path w="1799590" h="296545">
                  <a:moveTo>
                    <a:pt x="912736" y="289217"/>
                  </a:moveTo>
                  <a:lnTo>
                    <a:pt x="911580" y="279285"/>
                  </a:lnTo>
                  <a:lnTo>
                    <a:pt x="907618" y="270268"/>
                  </a:lnTo>
                  <a:lnTo>
                    <a:pt x="901839" y="264566"/>
                  </a:lnTo>
                  <a:lnTo>
                    <a:pt x="894549" y="262394"/>
                  </a:lnTo>
                  <a:lnTo>
                    <a:pt x="886066" y="263969"/>
                  </a:lnTo>
                  <a:lnTo>
                    <a:pt x="880186" y="266331"/>
                  </a:lnTo>
                  <a:lnTo>
                    <a:pt x="878230" y="269290"/>
                  </a:lnTo>
                  <a:lnTo>
                    <a:pt x="878230" y="282028"/>
                  </a:lnTo>
                  <a:lnTo>
                    <a:pt x="883323" y="287743"/>
                  </a:lnTo>
                  <a:lnTo>
                    <a:pt x="893711" y="293027"/>
                  </a:lnTo>
                  <a:lnTo>
                    <a:pt x="903490" y="296341"/>
                  </a:lnTo>
                  <a:lnTo>
                    <a:pt x="909929" y="294982"/>
                  </a:lnTo>
                  <a:lnTo>
                    <a:pt x="912736" y="289217"/>
                  </a:lnTo>
                  <a:close/>
                </a:path>
                <a:path w="1799590" h="296545">
                  <a:moveTo>
                    <a:pt x="1053782" y="187833"/>
                  </a:moveTo>
                  <a:lnTo>
                    <a:pt x="1050251" y="184683"/>
                  </a:lnTo>
                  <a:lnTo>
                    <a:pt x="1047330" y="187617"/>
                  </a:lnTo>
                  <a:lnTo>
                    <a:pt x="1045933" y="189001"/>
                  </a:lnTo>
                  <a:lnTo>
                    <a:pt x="1044968" y="191147"/>
                  </a:lnTo>
                  <a:lnTo>
                    <a:pt x="1044968" y="196075"/>
                  </a:lnTo>
                  <a:lnTo>
                    <a:pt x="1050645" y="195681"/>
                  </a:lnTo>
                  <a:lnTo>
                    <a:pt x="1052220" y="191935"/>
                  </a:lnTo>
                  <a:lnTo>
                    <a:pt x="1053782" y="187833"/>
                  </a:lnTo>
                  <a:close/>
                </a:path>
                <a:path w="1799590" h="296545">
                  <a:moveTo>
                    <a:pt x="1090091" y="97726"/>
                  </a:moveTo>
                  <a:lnTo>
                    <a:pt x="1089101" y="96951"/>
                  </a:lnTo>
                  <a:lnTo>
                    <a:pt x="1086954" y="96951"/>
                  </a:lnTo>
                  <a:lnTo>
                    <a:pt x="1086561" y="97726"/>
                  </a:lnTo>
                  <a:lnTo>
                    <a:pt x="1087145" y="98907"/>
                  </a:lnTo>
                  <a:lnTo>
                    <a:pt x="1087742" y="99872"/>
                  </a:lnTo>
                  <a:lnTo>
                    <a:pt x="1088707" y="100876"/>
                  </a:lnTo>
                  <a:lnTo>
                    <a:pt x="1089710" y="100876"/>
                  </a:lnTo>
                  <a:lnTo>
                    <a:pt x="1090091" y="99872"/>
                  </a:lnTo>
                  <a:lnTo>
                    <a:pt x="1090091" y="97726"/>
                  </a:lnTo>
                  <a:close/>
                </a:path>
                <a:path w="1799590" h="296545">
                  <a:moveTo>
                    <a:pt x="1108125" y="217855"/>
                  </a:moveTo>
                  <a:lnTo>
                    <a:pt x="1106551" y="213918"/>
                  </a:lnTo>
                  <a:lnTo>
                    <a:pt x="1105192" y="210604"/>
                  </a:lnTo>
                  <a:lnTo>
                    <a:pt x="1103414" y="209994"/>
                  </a:lnTo>
                  <a:lnTo>
                    <a:pt x="1101267" y="212166"/>
                  </a:lnTo>
                  <a:lnTo>
                    <a:pt x="1098727" y="214528"/>
                  </a:lnTo>
                  <a:lnTo>
                    <a:pt x="1099908" y="220599"/>
                  </a:lnTo>
                  <a:lnTo>
                    <a:pt x="1106373" y="220599"/>
                  </a:lnTo>
                  <a:lnTo>
                    <a:pt x="1108125" y="217855"/>
                  </a:lnTo>
                  <a:close/>
                </a:path>
                <a:path w="1799590" h="296545">
                  <a:moveTo>
                    <a:pt x="1573047" y="239839"/>
                  </a:moveTo>
                  <a:lnTo>
                    <a:pt x="1572260" y="238264"/>
                  </a:lnTo>
                  <a:lnTo>
                    <a:pt x="1563839" y="227850"/>
                  </a:lnTo>
                  <a:lnTo>
                    <a:pt x="1555775" y="218249"/>
                  </a:lnTo>
                  <a:lnTo>
                    <a:pt x="1553629" y="216674"/>
                  </a:lnTo>
                  <a:lnTo>
                    <a:pt x="1542440" y="216674"/>
                  </a:lnTo>
                  <a:lnTo>
                    <a:pt x="1540471" y="217855"/>
                  </a:lnTo>
                  <a:lnTo>
                    <a:pt x="1537335" y="222961"/>
                  </a:lnTo>
                  <a:lnTo>
                    <a:pt x="1533601" y="236601"/>
                  </a:lnTo>
                  <a:lnTo>
                    <a:pt x="1536407" y="250532"/>
                  </a:lnTo>
                  <a:lnTo>
                    <a:pt x="1544294" y="261378"/>
                  </a:lnTo>
                  <a:lnTo>
                    <a:pt x="1555775" y="265747"/>
                  </a:lnTo>
                  <a:lnTo>
                    <a:pt x="1564411" y="265747"/>
                  </a:lnTo>
                  <a:lnTo>
                    <a:pt x="1570901" y="258686"/>
                  </a:lnTo>
                  <a:lnTo>
                    <a:pt x="1572082" y="247688"/>
                  </a:lnTo>
                  <a:lnTo>
                    <a:pt x="1573047" y="239839"/>
                  </a:lnTo>
                  <a:close/>
                </a:path>
                <a:path w="1799590" h="296545">
                  <a:moveTo>
                    <a:pt x="1689557" y="212356"/>
                  </a:moveTo>
                  <a:lnTo>
                    <a:pt x="1684858" y="208241"/>
                  </a:lnTo>
                  <a:lnTo>
                    <a:pt x="1679752" y="203720"/>
                  </a:lnTo>
                  <a:lnTo>
                    <a:pt x="1676819" y="204114"/>
                  </a:lnTo>
                  <a:lnTo>
                    <a:pt x="1674647" y="209600"/>
                  </a:lnTo>
                  <a:lnTo>
                    <a:pt x="1673618" y="216281"/>
                  </a:lnTo>
                  <a:lnTo>
                    <a:pt x="1675396" y="221246"/>
                  </a:lnTo>
                  <a:lnTo>
                    <a:pt x="1679295" y="223634"/>
                  </a:lnTo>
                  <a:lnTo>
                    <a:pt x="1684667" y="222567"/>
                  </a:lnTo>
                  <a:lnTo>
                    <a:pt x="1689379" y="220027"/>
                  </a:lnTo>
                  <a:lnTo>
                    <a:pt x="1689557" y="212356"/>
                  </a:lnTo>
                  <a:close/>
                </a:path>
                <a:path w="1799590" h="296545">
                  <a:moveTo>
                    <a:pt x="1691525" y="15100"/>
                  </a:moveTo>
                  <a:lnTo>
                    <a:pt x="1691132" y="12560"/>
                  </a:lnTo>
                  <a:lnTo>
                    <a:pt x="1685632" y="6070"/>
                  </a:lnTo>
                  <a:lnTo>
                    <a:pt x="1680349" y="0"/>
                  </a:lnTo>
                  <a:lnTo>
                    <a:pt x="1677212" y="3708"/>
                  </a:lnTo>
                  <a:lnTo>
                    <a:pt x="1673085" y="8420"/>
                  </a:lnTo>
                  <a:lnTo>
                    <a:pt x="1674253" y="15494"/>
                  </a:lnTo>
                  <a:lnTo>
                    <a:pt x="1683486" y="20599"/>
                  </a:lnTo>
                  <a:lnTo>
                    <a:pt x="1684858" y="20599"/>
                  </a:lnTo>
                  <a:lnTo>
                    <a:pt x="1687410" y="18415"/>
                  </a:lnTo>
                  <a:lnTo>
                    <a:pt x="1691525" y="15100"/>
                  </a:lnTo>
                  <a:close/>
                </a:path>
                <a:path w="1799590" h="296545">
                  <a:moveTo>
                    <a:pt x="1799221" y="252793"/>
                  </a:moveTo>
                  <a:lnTo>
                    <a:pt x="1793544" y="240017"/>
                  </a:lnTo>
                  <a:lnTo>
                    <a:pt x="1787067" y="240626"/>
                  </a:lnTo>
                  <a:lnTo>
                    <a:pt x="1785493" y="248081"/>
                  </a:lnTo>
                  <a:lnTo>
                    <a:pt x="1783918" y="254939"/>
                  </a:lnTo>
                  <a:lnTo>
                    <a:pt x="1785493" y="257898"/>
                  </a:lnTo>
                  <a:lnTo>
                    <a:pt x="1796084" y="257898"/>
                  </a:lnTo>
                  <a:lnTo>
                    <a:pt x="1799221" y="252793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63529" y="8733182"/>
              <a:ext cx="76519" cy="798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718928" y="8754605"/>
              <a:ext cx="1355090" cy="326390"/>
            </a:xfrm>
            <a:custGeom>
              <a:avLst/>
              <a:gdLst/>
              <a:ahLst/>
              <a:cxnLst/>
              <a:rect l="l" t="t" r="r" b="b"/>
              <a:pathLst>
                <a:path w="1355090" h="326390">
                  <a:moveTo>
                    <a:pt x="32753" y="169976"/>
                  </a:moveTo>
                  <a:lnTo>
                    <a:pt x="8432" y="147383"/>
                  </a:lnTo>
                  <a:lnTo>
                    <a:pt x="1181" y="147383"/>
                  </a:lnTo>
                  <a:lnTo>
                    <a:pt x="0" y="147993"/>
                  </a:lnTo>
                  <a:lnTo>
                    <a:pt x="0" y="151307"/>
                  </a:lnTo>
                  <a:lnTo>
                    <a:pt x="0" y="157594"/>
                  </a:lnTo>
                  <a:lnTo>
                    <a:pt x="5283" y="168986"/>
                  </a:lnTo>
                  <a:lnTo>
                    <a:pt x="10210" y="172910"/>
                  </a:lnTo>
                  <a:lnTo>
                    <a:pt x="15697" y="177622"/>
                  </a:lnTo>
                  <a:lnTo>
                    <a:pt x="24904" y="177825"/>
                  </a:lnTo>
                  <a:lnTo>
                    <a:pt x="32753" y="170942"/>
                  </a:lnTo>
                  <a:lnTo>
                    <a:pt x="32753" y="169976"/>
                  </a:lnTo>
                  <a:close/>
                </a:path>
                <a:path w="1355090" h="326390">
                  <a:moveTo>
                    <a:pt x="130644" y="77914"/>
                  </a:moveTo>
                  <a:lnTo>
                    <a:pt x="127685" y="66929"/>
                  </a:lnTo>
                  <a:lnTo>
                    <a:pt x="115531" y="66929"/>
                  </a:lnTo>
                  <a:lnTo>
                    <a:pt x="113779" y="68287"/>
                  </a:lnTo>
                  <a:lnTo>
                    <a:pt x="111810" y="72809"/>
                  </a:lnTo>
                  <a:lnTo>
                    <a:pt x="110578" y="80899"/>
                  </a:lnTo>
                  <a:lnTo>
                    <a:pt x="113207" y="86550"/>
                  </a:lnTo>
                  <a:lnTo>
                    <a:pt x="118237" y="88379"/>
                  </a:lnTo>
                  <a:lnTo>
                    <a:pt x="124155" y="84988"/>
                  </a:lnTo>
                  <a:lnTo>
                    <a:pt x="130644" y="77914"/>
                  </a:lnTo>
                  <a:close/>
                </a:path>
                <a:path w="1355090" h="326390">
                  <a:moveTo>
                    <a:pt x="297446" y="71031"/>
                  </a:moveTo>
                  <a:lnTo>
                    <a:pt x="296405" y="63779"/>
                  </a:lnTo>
                  <a:lnTo>
                    <a:pt x="295224" y="59461"/>
                  </a:lnTo>
                  <a:lnTo>
                    <a:pt x="294259" y="52971"/>
                  </a:lnTo>
                  <a:lnTo>
                    <a:pt x="294259" y="49047"/>
                  </a:lnTo>
                  <a:lnTo>
                    <a:pt x="292773" y="41719"/>
                  </a:lnTo>
                  <a:lnTo>
                    <a:pt x="288417" y="37998"/>
                  </a:lnTo>
                  <a:lnTo>
                    <a:pt x="281330" y="37998"/>
                  </a:lnTo>
                  <a:lnTo>
                    <a:pt x="261442" y="53594"/>
                  </a:lnTo>
                  <a:lnTo>
                    <a:pt x="262216" y="62572"/>
                  </a:lnTo>
                  <a:lnTo>
                    <a:pt x="264083" y="71678"/>
                  </a:lnTo>
                  <a:lnTo>
                    <a:pt x="266573" y="77520"/>
                  </a:lnTo>
                  <a:lnTo>
                    <a:pt x="272669" y="84378"/>
                  </a:lnTo>
                  <a:lnTo>
                    <a:pt x="280123" y="86944"/>
                  </a:lnTo>
                  <a:lnTo>
                    <a:pt x="287375" y="84594"/>
                  </a:lnTo>
                  <a:lnTo>
                    <a:pt x="292836" y="81648"/>
                  </a:lnTo>
                  <a:lnTo>
                    <a:pt x="296227" y="77050"/>
                  </a:lnTo>
                  <a:lnTo>
                    <a:pt x="297446" y="71031"/>
                  </a:lnTo>
                  <a:close/>
                </a:path>
                <a:path w="1355090" h="326390">
                  <a:moveTo>
                    <a:pt x="397802" y="251460"/>
                  </a:moveTo>
                  <a:lnTo>
                    <a:pt x="397408" y="245148"/>
                  </a:lnTo>
                  <a:lnTo>
                    <a:pt x="394169" y="238963"/>
                  </a:lnTo>
                  <a:lnTo>
                    <a:pt x="387616" y="231203"/>
                  </a:lnTo>
                  <a:lnTo>
                    <a:pt x="377240" y="220027"/>
                  </a:lnTo>
                  <a:lnTo>
                    <a:pt x="358787" y="220027"/>
                  </a:lnTo>
                  <a:lnTo>
                    <a:pt x="352907" y="220599"/>
                  </a:lnTo>
                  <a:lnTo>
                    <a:pt x="352513" y="221386"/>
                  </a:lnTo>
                  <a:lnTo>
                    <a:pt x="351917" y="222377"/>
                  </a:lnTo>
                  <a:lnTo>
                    <a:pt x="350939" y="227876"/>
                  </a:lnTo>
                  <a:lnTo>
                    <a:pt x="350164" y="233946"/>
                  </a:lnTo>
                  <a:lnTo>
                    <a:pt x="350875" y="248424"/>
                  </a:lnTo>
                  <a:lnTo>
                    <a:pt x="356082" y="260921"/>
                  </a:lnTo>
                  <a:lnTo>
                    <a:pt x="364604" y="269697"/>
                  </a:lnTo>
                  <a:lnTo>
                    <a:pt x="375272" y="272999"/>
                  </a:lnTo>
                  <a:lnTo>
                    <a:pt x="386448" y="272999"/>
                  </a:lnTo>
                  <a:lnTo>
                    <a:pt x="393115" y="268681"/>
                  </a:lnTo>
                  <a:lnTo>
                    <a:pt x="395859" y="259651"/>
                  </a:lnTo>
                  <a:lnTo>
                    <a:pt x="397802" y="251460"/>
                  </a:lnTo>
                  <a:close/>
                </a:path>
                <a:path w="1355090" h="326390">
                  <a:moveTo>
                    <a:pt x="416267" y="129540"/>
                  </a:moveTo>
                  <a:lnTo>
                    <a:pt x="408813" y="125006"/>
                  </a:lnTo>
                  <a:lnTo>
                    <a:pt x="407238" y="127571"/>
                  </a:lnTo>
                  <a:lnTo>
                    <a:pt x="406450" y="128536"/>
                  </a:lnTo>
                  <a:lnTo>
                    <a:pt x="406641" y="130898"/>
                  </a:lnTo>
                  <a:lnTo>
                    <a:pt x="407238" y="132676"/>
                  </a:lnTo>
                  <a:lnTo>
                    <a:pt x="408597" y="136207"/>
                  </a:lnTo>
                  <a:lnTo>
                    <a:pt x="414096" y="136004"/>
                  </a:lnTo>
                  <a:lnTo>
                    <a:pt x="415277" y="132283"/>
                  </a:lnTo>
                  <a:lnTo>
                    <a:pt x="416267" y="129540"/>
                  </a:lnTo>
                  <a:close/>
                </a:path>
                <a:path w="1355090" h="326390">
                  <a:moveTo>
                    <a:pt x="521144" y="248920"/>
                  </a:moveTo>
                  <a:lnTo>
                    <a:pt x="518985" y="243027"/>
                  </a:lnTo>
                  <a:lnTo>
                    <a:pt x="513956" y="237096"/>
                  </a:lnTo>
                  <a:lnTo>
                    <a:pt x="507492" y="231406"/>
                  </a:lnTo>
                  <a:lnTo>
                    <a:pt x="497078" y="229844"/>
                  </a:lnTo>
                  <a:lnTo>
                    <a:pt x="492760" y="234162"/>
                  </a:lnTo>
                  <a:lnTo>
                    <a:pt x="490334" y="242150"/>
                  </a:lnTo>
                  <a:lnTo>
                    <a:pt x="493077" y="252450"/>
                  </a:lnTo>
                  <a:lnTo>
                    <a:pt x="499249" y="261353"/>
                  </a:lnTo>
                  <a:lnTo>
                    <a:pt x="507098" y="265150"/>
                  </a:lnTo>
                  <a:lnTo>
                    <a:pt x="509447" y="265150"/>
                  </a:lnTo>
                  <a:lnTo>
                    <a:pt x="513956" y="262788"/>
                  </a:lnTo>
                  <a:lnTo>
                    <a:pt x="516699" y="259867"/>
                  </a:lnTo>
                  <a:lnTo>
                    <a:pt x="520382" y="254596"/>
                  </a:lnTo>
                  <a:lnTo>
                    <a:pt x="521144" y="248920"/>
                  </a:lnTo>
                  <a:close/>
                </a:path>
                <a:path w="1355090" h="326390">
                  <a:moveTo>
                    <a:pt x="632637" y="308343"/>
                  </a:moveTo>
                  <a:lnTo>
                    <a:pt x="603504" y="280911"/>
                  </a:lnTo>
                  <a:lnTo>
                    <a:pt x="597763" y="281749"/>
                  </a:lnTo>
                  <a:lnTo>
                    <a:pt x="593610" y="285178"/>
                  </a:lnTo>
                  <a:lnTo>
                    <a:pt x="589686" y="290677"/>
                  </a:lnTo>
                  <a:lnTo>
                    <a:pt x="589686" y="296773"/>
                  </a:lnTo>
                  <a:lnTo>
                    <a:pt x="620801" y="326224"/>
                  </a:lnTo>
                  <a:lnTo>
                    <a:pt x="628396" y="324637"/>
                  </a:lnTo>
                  <a:lnTo>
                    <a:pt x="632421" y="318617"/>
                  </a:lnTo>
                  <a:lnTo>
                    <a:pt x="632637" y="308343"/>
                  </a:lnTo>
                  <a:close/>
                </a:path>
                <a:path w="1355090" h="326390">
                  <a:moveTo>
                    <a:pt x="991819" y="126784"/>
                  </a:moveTo>
                  <a:lnTo>
                    <a:pt x="990257" y="122262"/>
                  </a:lnTo>
                  <a:lnTo>
                    <a:pt x="982408" y="123431"/>
                  </a:lnTo>
                  <a:lnTo>
                    <a:pt x="976312" y="128752"/>
                  </a:lnTo>
                  <a:lnTo>
                    <a:pt x="971994" y="132676"/>
                  </a:lnTo>
                  <a:lnTo>
                    <a:pt x="970813" y="135039"/>
                  </a:lnTo>
                  <a:lnTo>
                    <a:pt x="971410" y="139928"/>
                  </a:lnTo>
                  <a:lnTo>
                    <a:pt x="971804" y="143852"/>
                  </a:lnTo>
                  <a:lnTo>
                    <a:pt x="973175" y="146608"/>
                  </a:lnTo>
                  <a:lnTo>
                    <a:pt x="974953" y="146989"/>
                  </a:lnTo>
                  <a:lnTo>
                    <a:pt x="979436" y="144589"/>
                  </a:lnTo>
                  <a:lnTo>
                    <a:pt x="985367" y="138442"/>
                  </a:lnTo>
                  <a:lnTo>
                    <a:pt x="990307" y="131521"/>
                  </a:lnTo>
                  <a:lnTo>
                    <a:pt x="991819" y="126784"/>
                  </a:lnTo>
                  <a:close/>
                </a:path>
                <a:path w="1355090" h="326390">
                  <a:moveTo>
                    <a:pt x="1102067" y="246519"/>
                  </a:moveTo>
                  <a:lnTo>
                    <a:pt x="1101280" y="244551"/>
                  </a:lnTo>
                  <a:lnTo>
                    <a:pt x="1100493" y="242976"/>
                  </a:lnTo>
                  <a:lnTo>
                    <a:pt x="1098918" y="241617"/>
                  </a:lnTo>
                  <a:lnTo>
                    <a:pt x="1095781" y="241617"/>
                  </a:lnTo>
                  <a:lnTo>
                    <a:pt x="1094600" y="242976"/>
                  </a:lnTo>
                  <a:lnTo>
                    <a:pt x="1094600" y="244551"/>
                  </a:lnTo>
                  <a:lnTo>
                    <a:pt x="1094600" y="246126"/>
                  </a:lnTo>
                  <a:lnTo>
                    <a:pt x="1096352" y="247510"/>
                  </a:lnTo>
                  <a:lnTo>
                    <a:pt x="1101064" y="247510"/>
                  </a:lnTo>
                  <a:lnTo>
                    <a:pt x="1102067" y="246519"/>
                  </a:lnTo>
                  <a:close/>
                </a:path>
                <a:path w="1355090" h="326390">
                  <a:moveTo>
                    <a:pt x="1202702" y="243979"/>
                  </a:moveTo>
                  <a:lnTo>
                    <a:pt x="1196809" y="236905"/>
                  </a:lnTo>
                  <a:lnTo>
                    <a:pt x="1193469" y="239268"/>
                  </a:lnTo>
                  <a:lnTo>
                    <a:pt x="1190142" y="241414"/>
                  </a:lnTo>
                  <a:lnTo>
                    <a:pt x="1189151" y="246126"/>
                  </a:lnTo>
                  <a:lnTo>
                    <a:pt x="1193279" y="257505"/>
                  </a:lnTo>
                  <a:lnTo>
                    <a:pt x="1201318" y="256324"/>
                  </a:lnTo>
                  <a:lnTo>
                    <a:pt x="1202702" y="243979"/>
                  </a:lnTo>
                  <a:close/>
                </a:path>
                <a:path w="1355090" h="326390">
                  <a:moveTo>
                    <a:pt x="1235849" y="38862"/>
                  </a:moveTo>
                  <a:lnTo>
                    <a:pt x="1222895" y="33362"/>
                  </a:lnTo>
                  <a:lnTo>
                    <a:pt x="1219568" y="36906"/>
                  </a:lnTo>
                  <a:lnTo>
                    <a:pt x="1215440" y="40830"/>
                  </a:lnTo>
                  <a:lnTo>
                    <a:pt x="1220749" y="53187"/>
                  </a:lnTo>
                  <a:lnTo>
                    <a:pt x="1229753" y="53187"/>
                  </a:lnTo>
                  <a:lnTo>
                    <a:pt x="1235849" y="47078"/>
                  </a:lnTo>
                  <a:lnTo>
                    <a:pt x="1235849" y="38862"/>
                  </a:lnTo>
                  <a:close/>
                </a:path>
                <a:path w="1355090" h="326390">
                  <a:moveTo>
                    <a:pt x="1259573" y="140131"/>
                  </a:moveTo>
                  <a:lnTo>
                    <a:pt x="1258392" y="139534"/>
                  </a:lnTo>
                  <a:lnTo>
                    <a:pt x="1256245" y="139750"/>
                  </a:lnTo>
                  <a:lnTo>
                    <a:pt x="1254074" y="139750"/>
                  </a:lnTo>
                  <a:lnTo>
                    <a:pt x="1253502" y="140322"/>
                  </a:lnTo>
                  <a:lnTo>
                    <a:pt x="1255077" y="140919"/>
                  </a:lnTo>
                  <a:lnTo>
                    <a:pt x="1256436" y="141503"/>
                  </a:lnTo>
                  <a:lnTo>
                    <a:pt x="1258214" y="141312"/>
                  </a:lnTo>
                  <a:lnTo>
                    <a:pt x="1258785" y="140716"/>
                  </a:lnTo>
                  <a:lnTo>
                    <a:pt x="1259573" y="140131"/>
                  </a:lnTo>
                  <a:close/>
                </a:path>
                <a:path w="1355090" h="326390">
                  <a:moveTo>
                    <a:pt x="1354531" y="15494"/>
                  </a:moveTo>
                  <a:lnTo>
                    <a:pt x="1347266" y="1752"/>
                  </a:lnTo>
                  <a:lnTo>
                    <a:pt x="1340408" y="0"/>
                  </a:lnTo>
                  <a:lnTo>
                    <a:pt x="1338834" y="5105"/>
                  </a:lnTo>
                  <a:lnTo>
                    <a:pt x="1338237" y="6667"/>
                  </a:lnTo>
                  <a:lnTo>
                    <a:pt x="1337056" y="10388"/>
                  </a:lnTo>
                  <a:lnTo>
                    <a:pt x="1335697" y="15697"/>
                  </a:lnTo>
                  <a:lnTo>
                    <a:pt x="1339621" y="21767"/>
                  </a:lnTo>
                  <a:lnTo>
                    <a:pt x="1351788" y="21767"/>
                  </a:lnTo>
                  <a:lnTo>
                    <a:pt x="1354531" y="1549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5815" y="9049196"/>
              <a:ext cx="65457" cy="895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352482" y="9068828"/>
              <a:ext cx="1614170" cy="440690"/>
            </a:xfrm>
            <a:custGeom>
              <a:avLst/>
              <a:gdLst/>
              <a:ahLst/>
              <a:cxnLst/>
              <a:rect l="l" t="t" r="r" b="b"/>
              <a:pathLst>
                <a:path w="1614169" h="440690">
                  <a:moveTo>
                    <a:pt x="10985" y="407085"/>
                  </a:moveTo>
                  <a:lnTo>
                    <a:pt x="9232" y="405117"/>
                  </a:lnTo>
                  <a:lnTo>
                    <a:pt x="8051" y="403555"/>
                  </a:lnTo>
                  <a:lnTo>
                    <a:pt x="6273" y="402374"/>
                  </a:lnTo>
                  <a:lnTo>
                    <a:pt x="4699" y="402374"/>
                  </a:lnTo>
                  <a:lnTo>
                    <a:pt x="2946" y="403555"/>
                  </a:lnTo>
                  <a:lnTo>
                    <a:pt x="1778" y="405117"/>
                  </a:lnTo>
                  <a:lnTo>
                    <a:pt x="0" y="407085"/>
                  </a:lnTo>
                  <a:lnTo>
                    <a:pt x="203" y="408076"/>
                  </a:lnTo>
                  <a:lnTo>
                    <a:pt x="2552" y="409041"/>
                  </a:lnTo>
                  <a:lnTo>
                    <a:pt x="4127" y="409651"/>
                  </a:lnTo>
                  <a:lnTo>
                    <a:pt x="6870" y="409651"/>
                  </a:lnTo>
                  <a:lnTo>
                    <a:pt x="8445" y="409041"/>
                  </a:lnTo>
                  <a:lnTo>
                    <a:pt x="10795" y="408076"/>
                  </a:lnTo>
                  <a:lnTo>
                    <a:pt x="10985" y="407085"/>
                  </a:lnTo>
                  <a:close/>
                </a:path>
                <a:path w="1614169" h="440690">
                  <a:moveTo>
                    <a:pt x="51727" y="12954"/>
                  </a:moveTo>
                  <a:lnTo>
                    <a:pt x="51612" y="5892"/>
                  </a:lnTo>
                  <a:lnTo>
                    <a:pt x="49644" y="0"/>
                  </a:lnTo>
                  <a:lnTo>
                    <a:pt x="40233" y="609"/>
                  </a:lnTo>
                  <a:lnTo>
                    <a:pt x="35915" y="7073"/>
                  </a:lnTo>
                  <a:lnTo>
                    <a:pt x="32778" y="11963"/>
                  </a:lnTo>
                  <a:lnTo>
                    <a:pt x="32778" y="12357"/>
                  </a:lnTo>
                  <a:lnTo>
                    <a:pt x="36487" y="16281"/>
                  </a:lnTo>
                  <a:lnTo>
                    <a:pt x="42557" y="19265"/>
                  </a:lnTo>
                  <a:lnTo>
                    <a:pt x="48171" y="17780"/>
                  </a:lnTo>
                  <a:lnTo>
                    <a:pt x="51727" y="12954"/>
                  </a:lnTo>
                  <a:close/>
                </a:path>
                <a:path w="1614169" h="440690">
                  <a:moveTo>
                    <a:pt x="170484" y="273621"/>
                  </a:moveTo>
                  <a:lnTo>
                    <a:pt x="170091" y="272249"/>
                  </a:lnTo>
                  <a:lnTo>
                    <a:pt x="164592" y="266941"/>
                  </a:lnTo>
                  <a:lnTo>
                    <a:pt x="161251" y="263613"/>
                  </a:lnTo>
                  <a:lnTo>
                    <a:pt x="158496" y="260083"/>
                  </a:lnTo>
                  <a:lnTo>
                    <a:pt x="158496" y="259295"/>
                  </a:lnTo>
                  <a:lnTo>
                    <a:pt x="153974" y="255803"/>
                  </a:lnTo>
                  <a:lnTo>
                    <a:pt x="143649" y="252577"/>
                  </a:lnTo>
                  <a:lnTo>
                    <a:pt x="132359" y="250736"/>
                  </a:lnTo>
                  <a:lnTo>
                    <a:pt x="124968" y="251447"/>
                  </a:lnTo>
                  <a:lnTo>
                    <a:pt x="124663" y="254990"/>
                  </a:lnTo>
                  <a:lnTo>
                    <a:pt x="126911" y="261721"/>
                  </a:lnTo>
                  <a:lnTo>
                    <a:pt x="130733" y="269303"/>
                  </a:lnTo>
                  <a:lnTo>
                    <a:pt x="135166" y="275399"/>
                  </a:lnTo>
                  <a:lnTo>
                    <a:pt x="137121" y="277749"/>
                  </a:lnTo>
                  <a:lnTo>
                    <a:pt x="138874" y="280111"/>
                  </a:lnTo>
                  <a:lnTo>
                    <a:pt x="138874" y="281470"/>
                  </a:lnTo>
                  <a:lnTo>
                    <a:pt x="142417" y="283248"/>
                  </a:lnTo>
                  <a:lnTo>
                    <a:pt x="146545" y="284607"/>
                  </a:lnTo>
                  <a:lnTo>
                    <a:pt x="153238" y="285750"/>
                  </a:lnTo>
                  <a:lnTo>
                    <a:pt x="159448" y="284810"/>
                  </a:lnTo>
                  <a:lnTo>
                    <a:pt x="164693" y="281965"/>
                  </a:lnTo>
                  <a:lnTo>
                    <a:pt x="168516" y="277355"/>
                  </a:lnTo>
                  <a:lnTo>
                    <a:pt x="170484" y="273621"/>
                  </a:lnTo>
                  <a:close/>
                </a:path>
                <a:path w="1614169" h="440690">
                  <a:moveTo>
                    <a:pt x="172237" y="431812"/>
                  </a:moveTo>
                  <a:lnTo>
                    <a:pt x="164985" y="429463"/>
                  </a:lnTo>
                  <a:lnTo>
                    <a:pt x="163423" y="431812"/>
                  </a:lnTo>
                  <a:lnTo>
                    <a:pt x="162026" y="433971"/>
                  </a:lnTo>
                  <a:lnTo>
                    <a:pt x="168122" y="440067"/>
                  </a:lnTo>
                  <a:lnTo>
                    <a:pt x="170484" y="438670"/>
                  </a:lnTo>
                  <a:lnTo>
                    <a:pt x="171450" y="437896"/>
                  </a:lnTo>
                  <a:lnTo>
                    <a:pt x="172237" y="436321"/>
                  </a:lnTo>
                  <a:lnTo>
                    <a:pt x="172237" y="431812"/>
                  </a:lnTo>
                  <a:close/>
                </a:path>
                <a:path w="1614169" h="440690">
                  <a:moveTo>
                    <a:pt x="297383" y="429463"/>
                  </a:moveTo>
                  <a:lnTo>
                    <a:pt x="296862" y="422668"/>
                  </a:lnTo>
                  <a:lnTo>
                    <a:pt x="294208" y="417944"/>
                  </a:lnTo>
                  <a:lnTo>
                    <a:pt x="290449" y="416217"/>
                  </a:lnTo>
                  <a:lnTo>
                    <a:pt x="286613" y="418465"/>
                  </a:lnTo>
                  <a:lnTo>
                    <a:pt x="283260" y="422783"/>
                  </a:lnTo>
                  <a:lnTo>
                    <a:pt x="282473" y="426720"/>
                  </a:lnTo>
                  <a:lnTo>
                    <a:pt x="285610" y="434962"/>
                  </a:lnTo>
                  <a:lnTo>
                    <a:pt x="287185" y="435927"/>
                  </a:lnTo>
                  <a:lnTo>
                    <a:pt x="291312" y="435356"/>
                  </a:lnTo>
                  <a:lnTo>
                    <a:pt x="295630" y="434962"/>
                  </a:lnTo>
                  <a:lnTo>
                    <a:pt x="296989" y="433578"/>
                  </a:lnTo>
                  <a:lnTo>
                    <a:pt x="297383" y="429463"/>
                  </a:lnTo>
                  <a:close/>
                </a:path>
                <a:path w="1614169" h="440690">
                  <a:moveTo>
                    <a:pt x="305625" y="280504"/>
                  </a:moveTo>
                  <a:lnTo>
                    <a:pt x="300736" y="276364"/>
                  </a:lnTo>
                  <a:lnTo>
                    <a:pt x="294449" y="280289"/>
                  </a:lnTo>
                  <a:lnTo>
                    <a:pt x="292493" y="281673"/>
                  </a:lnTo>
                  <a:lnTo>
                    <a:pt x="292493" y="282651"/>
                  </a:lnTo>
                  <a:lnTo>
                    <a:pt x="294449" y="285394"/>
                  </a:lnTo>
                  <a:lnTo>
                    <a:pt x="296989" y="288747"/>
                  </a:lnTo>
                  <a:lnTo>
                    <a:pt x="297205" y="288747"/>
                  </a:lnTo>
                  <a:lnTo>
                    <a:pt x="300342" y="285610"/>
                  </a:lnTo>
                  <a:lnTo>
                    <a:pt x="305625" y="280504"/>
                  </a:lnTo>
                  <a:close/>
                </a:path>
                <a:path w="1614169" h="440690">
                  <a:moveTo>
                    <a:pt x="1178572" y="179590"/>
                  </a:moveTo>
                  <a:lnTo>
                    <a:pt x="1174826" y="178028"/>
                  </a:lnTo>
                  <a:lnTo>
                    <a:pt x="1171714" y="180594"/>
                  </a:lnTo>
                  <a:lnTo>
                    <a:pt x="1169758" y="182346"/>
                  </a:lnTo>
                  <a:lnTo>
                    <a:pt x="1167193" y="181559"/>
                  </a:lnTo>
                  <a:lnTo>
                    <a:pt x="1161122" y="177838"/>
                  </a:lnTo>
                  <a:lnTo>
                    <a:pt x="1156804" y="175094"/>
                  </a:lnTo>
                  <a:lnTo>
                    <a:pt x="1152093" y="172732"/>
                  </a:lnTo>
                  <a:lnTo>
                    <a:pt x="1149743" y="172732"/>
                  </a:lnTo>
                  <a:lnTo>
                    <a:pt x="1145032" y="168808"/>
                  </a:lnTo>
                  <a:lnTo>
                    <a:pt x="1140510" y="163893"/>
                  </a:lnTo>
                  <a:lnTo>
                    <a:pt x="1133055" y="157403"/>
                  </a:lnTo>
                  <a:lnTo>
                    <a:pt x="1126337" y="154978"/>
                  </a:lnTo>
                  <a:lnTo>
                    <a:pt x="1119543" y="156578"/>
                  </a:lnTo>
                  <a:lnTo>
                    <a:pt x="1111859" y="162140"/>
                  </a:lnTo>
                  <a:lnTo>
                    <a:pt x="1105192" y="168211"/>
                  </a:lnTo>
                  <a:lnTo>
                    <a:pt x="1104036" y="170383"/>
                  </a:lnTo>
                  <a:lnTo>
                    <a:pt x="1104036" y="177444"/>
                  </a:lnTo>
                  <a:lnTo>
                    <a:pt x="1106538" y="187756"/>
                  </a:lnTo>
                  <a:lnTo>
                    <a:pt x="1113421" y="194233"/>
                  </a:lnTo>
                  <a:lnTo>
                    <a:pt x="1123810" y="196443"/>
                  </a:lnTo>
                  <a:lnTo>
                    <a:pt x="1136789" y="193941"/>
                  </a:lnTo>
                  <a:lnTo>
                    <a:pt x="1142682" y="191770"/>
                  </a:lnTo>
                  <a:lnTo>
                    <a:pt x="1143647" y="191973"/>
                  </a:lnTo>
                  <a:lnTo>
                    <a:pt x="1151890" y="199821"/>
                  </a:lnTo>
                  <a:lnTo>
                    <a:pt x="1156411" y="202184"/>
                  </a:lnTo>
                  <a:lnTo>
                    <a:pt x="1165047" y="202184"/>
                  </a:lnTo>
                  <a:lnTo>
                    <a:pt x="1170724" y="197650"/>
                  </a:lnTo>
                  <a:lnTo>
                    <a:pt x="1170724" y="191770"/>
                  </a:lnTo>
                  <a:lnTo>
                    <a:pt x="1172502" y="189407"/>
                  </a:lnTo>
                  <a:lnTo>
                    <a:pt x="1176794" y="186664"/>
                  </a:lnTo>
                  <a:lnTo>
                    <a:pt x="1178572" y="184518"/>
                  </a:lnTo>
                  <a:lnTo>
                    <a:pt x="1178572" y="179590"/>
                  </a:lnTo>
                  <a:close/>
                </a:path>
                <a:path w="1614169" h="440690">
                  <a:moveTo>
                    <a:pt x="1203871" y="208254"/>
                  </a:moveTo>
                  <a:lnTo>
                    <a:pt x="1200937" y="202577"/>
                  </a:lnTo>
                  <a:lnTo>
                    <a:pt x="1197978" y="196291"/>
                  </a:lnTo>
                  <a:lnTo>
                    <a:pt x="1195235" y="195110"/>
                  </a:lnTo>
                  <a:lnTo>
                    <a:pt x="1191133" y="197866"/>
                  </a:lnTo>
                  <a:lnTo>
                    <a:pt x="1186815" y="200609"/>
                  </a:lnTo>
                  <a:lnTo>
                    <a:pt x="1185824" y="208254"/>
                  </a:lnTo>
                  <a:lnTo>
                    <a:pt x="1189558" y="212178"/>
                  </a:lnTo>
                  <a:lnTo>
                    <a:pt x="1193660" y="216890"/>
                  </a:lnTo>
                  <a:lnTo>
                    <a:pt x="1196619" y="216890"/>
                  </a:lnTo>
                  <a:lnTo>
                    <a:pt x="1200937" y="212394"/>
                  </a:lnTo>
                  <a:lnTo>
                    <a:pt x="1203871" y="209042"/>
                  </a:lnTo>
                  <a:lnTo>
                    <a:pt x="1203871" y="208254"/>
                  </a:lnTo>
                  <a:close/>
                </a:path>
                <a:path w="1614169" h="440690">
                  <a:moveTo>
                    <a:pt x="1278293" y="87871"/>
                  </a:moveTo>
                  <a:lnTo>
                    <a:pt x="1275613" y="80721"/>
                  </a:lnTo>
                  <a:lnTo>
                    <a:pt x="1269796" y="73215"/>
                  </a:lnTo>
                  <a:lnTo>
                    <a:pt x="1261948" y="65366"/>
                  </a:lnTo>
                  <a:lnTo>
                    <a:pt x="1255852" y="64795"/>
                  </a:lnTo>
                  <a:lnTo>
                    <a:pt x="1252715" y="71856"/>
                  </a:lnTo>
                  <a:lnTo>
                    <a:pt x="1252601" y="80683"/>
                  </a:lnTo>
                  <a:lnTo>
                    <a:pt x="1257693" y="89890"/>
                  </a:lnTo>
                  <a:lnTo>
                    <a:pt x="1265542" y="96456"/>
                  </a:lnTo>
                  <a:lnTo>
                    <a:pt x="1273721" y="97345"/>
                  </a:lnTo>
                  <a:lnTo>
                    <a:pt x="1277708" y="93726"/>
                  </a:lnTo>
                  <a:lnTo>
                    <a:pt x="1278293" y="87871"/>
                  </a:lnTo>
                  <a:close/>
                </a:path>
                <a:path w="1614169" h="440690">
                  <a:moveTo>
                    <a:pt x="1312176" y="188442"/>
                  </a:moveTo>
                  <a:lnTo>
                    <a:pt x="1311389" y="186270"/>
                  </a:lnTo>
                  <a:lnTo>
                    <a:pt x="1305458" y="178803"/>
                  </a:lnTo>
                  <a:lnTo>
                    <a:pt x="1299019" y="170561"/>
                  </a:lnTo>
                  <a:lnTo>
                    <a:pt x="1295095" y="167817"/>
                  </a:lnTo>
                  <a:lnTo>
                    <a:pt x="1293342" y="170776"/>
                  </a:lnTo>
                  <a:lnTo>
                    <a:pt x="1292733" y="171742"/>
                  </a:lnTo>
                  <a:lnTo>
                    <a:pt x="1289812" y="172732"/>
                  </a:lnTo>
                  <a:lnTo>
                    <a:pt x="1288415" y="172732"/>
                  </a:lnTo>
                  <a:lnTo>
                    <a:pt x="1288415" y="182549"/>
                  </a:lnTo>
                  <a:lnTo>
                    <a:pt x="1288415" y="186474"/>
                  </a:lnTo>
                  <a:lnTo>
                    <a:pt x="1287640" y="188836"/>
                  </a:lnTo>
                  <a:lnTo>
                    <a:pt x="1286459" y="189407"/>
                  </a:lnTo>
                  <a:lnTo>
                    <a:pt x="1285278" y="190195"/>
                  </a:lnTo>
                  <a:lnTo>
                    <a:pt x="1284490" y="188048"/>
                  </a:lnTo>
                  <a:lnTo>
                    <a:pt x="1284490" y="180987"/>
                  </a:lnTo>
                  <a:lnTo>
                    <a:pt x="1285278" y="178803"/>
                  </a:lnTo>
                  <a:lnTo>
                    <a:pt x="1286459" y="179590"/>
                  </a:lnTo>
                  <a:lnTo>
                    <a:pt x="1287640" y="180200"/>
                  </a:lnTo>
                  <a:lnTo>
                    <a:pt x="1288415" y="182549"/>
                  </a:lnTo>
                  <a:lnTo>
                    <a:pt x="1288415" y="172732"/>
                  </a:lnTo>
                  <a:lnTo>
                    <a:pt x="1281747" y="172732"/>
                  </a:lnTo>
                  <a:lnTo>
                    <a:pt x="1281176" y="173710"/>
                  </a:lnTo>
                  <a:lnTo>
                    <a:pt x="1278039" y="185483"/>
                  </a:lnTo>
                  <a:lnTo>
                    <a:pt x="1275765" y="196481"/>
                  </a:lnTo>
                  <a:lnTo>
                    <a:pt x="1277264" y="202933"/>
                  </a:lnTo>
                  <a:lnTo>
                    <a:pt x="1283970" y="206552"/>
                  </a:lnTo>
                  <a:lnTo>
                    <a:pt x="1297266" y="209042"/>
                  </a:lnTo>
                  <a:lnTo>
                    <a:pt x="1306283" y="210426"/>
                  </a:lnTo>
                  <a:lnTo>
                    <a:pt x="1309039" y="207467"/>
                  </a:lnTo>
                  <a:lnTo>
                    <a:pt x="1311173" y="194906"/>
                  </a:lnTo>
                  <a:lnTo>
                    <a:pt x="1311897" y="190195"/>
                  </a:lnTo>
                  <a:lnTo>
                    <a:pt x="1312176" y="188442"/>
                  </a:lnTo>
                  <a:close/>
                </a:path>
                <a:path w="1614169" h="440690">
                  <a:moveTo>
                    <a:pt x="1380629" y="86753"/>
                  </a:moveTo>
                  <a:lnTo>
                    <a:pt x="1379461" y="81851"/>
                  </a:lnTo>
                  <a:lnTo>
                    <a:pt x="1377683" y="73215"/>
                  </a:lnTo>
                  <a:lnTo>
                    <a:pt x="1377099" y="72644"/>
                  </a:lnTo>
                  <a:lnTo>
                    <a:pt x="1367472" y="72644"/>
                  </a:lnTo>
                  <a:lnTo>
                    <a:pt x="1366901" y="73431"/>
                  </a:lnTo>
                  <a:lnTo>
                    <a:pt x="1366901" y="80289"/>
                  </a:lnTo>
                  <a:lnTo>
                    <a:pt x="1366901" y="88138"/>
                  </a:lnTo>
                  <a:lnTo>
                    <a:pt x="1369644" y="90487"/>
                  </a:lnTo>
                  <a:lnTo>
                    <a:pt x="1377289" y="88709"/>
                  </a:lnTo>
                  <a:lnTo>
                    <a:pt x="1380236" y="88138"/>
                  </a:lnTo>
                  <a:lnTo>
                    <a:pt x="1380629" y="86753"/>
                  </a:lnTo>
                  <a:close/>
                </a:path>
                <a:path w="1614169" h="440690">
                  <a:moveTo>
                    <a:pt x="1525778" y="67932"/>
                  </a:moveTo>
                  <a:lnTo>
                    <a:pt x="1522844" y="63004"/>
                  </a:lnTo>
                  <a:lnTo>
                    <a:pt x="1522056" y="63220"/>
                  </a:lnTo>
                  <a:lnTo>
                    <a:pt x="1521269" y="65570"/>
                  </a:lnTo>
                  <a:lnTo>
                    <a:pt x="1520698" y="67144"/>
                  </a:lnTo>
                  <a:lnTo>
                    <a:pt x="1520875" y="69113"/>
                  </a:lnTo>
                  <a:lnTo>
                    <a:pt x="1521879" y="69684"/>
                  </a:lnTo>
                  <a:lnTo>
                    <a:pt x="1524406" y="71259"/>
                  </a:lnTo>
                  <a:lnTo>
                    <a:pt x="1525778" y="67932"/>
                  </a:lnTo>
                  <a:close/>
                </a:path>
                <a:path w="1614169" h="440690">
                  <a:moveTo>
                    <a:pt x="1614068" y="25920"/>
                  </a:moveTo>
                  <a:lnTo>
                    <a:pt x="1610715" y="21602"/>
                  </a:lnTo>
                  <a:lnTo>
                    <a:pt x="1605216" y="21602"/>
                  </a:lnTo>
                  <a:lnTo>
                    <a:pt x="1604251" y="24142"/>
                  </a:lnTo>
                  <a:lnTo>
                    <a:pt x="1604251" y="28460"/>
                  </a:lnTo>
                  <a:lnTo>
                    <a:pt x="1604251" y="34556"/>
                  </a:lnTo>
                  <a:lnTo>
                    <a:pt x="1604835" y="35344"/>
                  </a:lnTo>
                  <a:lnTo>
                    <a:pt x="1612887" y="35344"/>
                  </a:lnTo>
                  <a:lnTo>
                    <a:pt x="1614068" y="34353"/>
                  </a:lnTo>
                  <a:lnTo>
                    <a:pt x="1614068" y="2592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3989" y="8843118"/>
              <a:ext cx="1684283" cy="14438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479154" y="9562680"/>
              <a:ext cx="1155700" cy="724535"/>
            </a:xfrm>
            <a:custGeom>
              <a:avLst/>
              <a:gdLst/>
              <a:ahLst/>
              <a:cxnLst/>
              <a:rect l="l" t="t" r="r" b="b"/>
              <a:pathLst>
                <a:path w="1155700" h="724534">
                  <a:moveTo>
                    <a:pt x="8242" y="443776"/>
                  </a:moveTo>
                  <a:lnTo>
                    <a:pt x="7061" y="440423"/>
                  </a:lnTo>
                  <a:lnTo>
                    <a:pt x="1181" y="440423"/>
                  </a:lnTo>
                  <a:lnTo>
                    <a:pt x="0" y="441820"/>
                  </a:lnTo>
                  <a:lnTo>
                    <a:pt x="0" y="443382"/>
                  </a:lnTo>
                  <a:lnTo>
                    <a:pt x="0" y="446709"/>
                  </a:lnTo>
                  <a:lnTo>
                    <a:pt x="393" y="446913"/>
                  </a:lnTo>
                  <a:lnTo>
                    <a:pt x="4711" y="445135"/>
                  </a:lnTo>
                  <a:lnTo>
                    <a:pt x="8242" y="443776"/>
                  </a:lnTo>
                  <a:close/>
                </a:path>
                <a:path w="1155700" h="724534">
                  <a:moveTo>
                    <a:pt x="190868" y="439458"/>
                  </a:moveTo>
                  <a:lnTo>
                    <a:pt x="189496" y="435140"/>
                  </a:lnTo>
                  <a:lnTo>
                    <a:pt x="185483" y="430466"/>
                  </a:lnTo>
                  <a:lnTo>
                    <a:pt x="178320" y="426186"/>
                  </a:lnTo>
                  <a:lnTo>
                    <a:pt x="170853" y="423633"/>
                  </a:lnTo>
                  <a:lnTo>
                    <a:pt x="165963" y="424141"/>
                  </a:lnTo>
                  <a:lnTo>
                    <a:pt x="165366" y="424726"/>
                  </a:lnTo>
                  <a:lnTo>
                    <a:pt x="164782" y="427469"/>
                  </a:lnTo>
                  <a:lnTo>
                    <a:pt x="164782" y="434746"/>
                  </a:lnTo>
                  <a:lnTo>
                    <a:pt x="176745" y="444347"/>
                  </a:lnTo>
                  <a:lnTo>
                    <a:pt x="187147" y="444347"/>
                  </a:lnTo>
                  <a:lnTo>
                    <a:pt x="190868" y="439458"/>
                  </a:lnTo>
                  <a:close/>
                </a:path>
                <a:path w="1155700" h="724534">
                  <a:moveTo>
                    <a:pt x="345071" y="613549"/>
                  </a:moveTo>
                  <a:lnTo>
                    <a:pt x="343293" y="606691"/>
                  </a:lnTo>
                  <a:lnTo>
                    <a:pt x="342315" y="603732"/>
                  </a:lnTo>
                  <a:lnTo>
                    <a:pt x="341528" y="603161"/>
                  </a:lnTo>
                  <a:lnTo>
                    <a:pt x="340144" y="601586"/>
                  </a:lnTo>
                  <a:lnTo>
                    <a:pt x="322097" y="600024"/>
                  </a:lnTo>
                  <a:lnTo>
                    <a:pt x="317601" y="600798"/>
                  </a:lnTo>
                  <a:lnTo>
                    <a:pt x="315823" y="601192"/>
                  </a:lnTo>
                  <a:lnTo>
                    <a:pt x="313283" y="603554"/>
                  </a:lnTo>
                  <a:lnTo>
                    <a:pt x="311899" y="606094"/>
                  </a:lnTo>
                  <a:lnTo>
                    <a:pt x="308368" y="612978"/>
                  </a:lnTo>
                  <a:lnTo>
                    <a:pt x="312102" y="618083"/>
                  </a:lnTo>
                  <a:lnTo>
                    <a:pt x="322491" y="620826"/>
                  </a:lnTo>
                  <a:lnTo>
                    <a:pt x="334467" y="623760"/>
                  </a:lnTo>
                  <a:lnTo>
                    <a:pt x="336042" y="623570"/>
                  </a:lnTo>
                  <a:lnTo>
                    <a:pt x="344284" y="615911"/>
                  </a:lnTo>
                  <a:lnTo>
                    <a:pt x="345071" y="613549"/>
                  </a:lnTo>
                  <a:close/>
                </a:path>
                <a:path w="1155700" h="724534">
                  <a:moveTo>
                    <a:pt x="368401" y="592747"/>
                  </a:moveTo>
                  <a:lnTo>
                    <a:pt x="364871" y="589203"/>
                  </a:lnTo>
                  <a:lnTo>
                    <a:pt x="360946" y="591566"/>
                  </a:lnTo>
                  <a:lnTo>
                    <a:pt x="358597" y="592950"/>
                  </a:lnTo>
                  <a:lnTo>
                    <a:pt x="358597" y="593915"/>
                  </a:lnTo>
                  <a:lnTo>
                    <a:pt x="362331" y="597662"/>
                  </a:lnTo>
                  <a:lnTo>
                    <a:pt x="363512" y="597662"/>
                  </a:lnTo>
                  <a:lnTo>
                    <a:pt x="365264" y="595884"/>
                  </a:lnTo>
                  <a:lnTo>
                    <a:pt x="368401" y="592747"/>
                  </a:lnTo>
                  <a:close/>
                </a:path>
                <a:path w="1155700" h="724534">
                  <a:moveTo>
                    <a:pt x="561225" y="488543"/>
                  </a:moveTo>
                  <a:lnTo>
                    <a:pt x="556133" y="484212"/>
                  </a:lnTo>
                  <a:lnTo>
                    <a:pt x="549846" y="481025"/>
                  </a:lnTo>
                  <a:lnTo>
                    <a:pt x="541515" y="479691"/>
                  </a:lnTo>
                  <a:lnTo>
                    <a:pt x="532726" y="480288"/>
                  </a:lnTo>
                  <a:lnTo>
                    <a:pt x="525132" y="482828"/>
                  </a:lnTo>
                  <a:lnTo>
                    <a:pt x="520623" y="485190"/>
                  </a:lnTo>
                  <a:lnTo>
                    <a:pt x="519849" y="486752"/>
                  </a:lnTo>
                  <a:lnTo>
                    <a:pt x="520814" y="490105"/>
                  </a:lnTo>
                  <a:lnTo>
                    <a:pt x="522617" y="497979"/>
                  </a:lnTo>
                  <a:lnTo>
                    <a:pt x="523786" y="507022"/>
                  </a:lnTo>
                  <a:lnTo>
                    <a:pt x="524103" y="515264"/>
                  </a:lnTo>
                  <a:lnTo>
                    <a:pt x="523379" y="520712"/>
                  </a:lnTo>
                  <a:lnTo>
                    <a:pt x="521982" y="524446"/>
                  </a:lnTo>
                  <a:lnTo>
                    <a:pt x="522770" y="526986"/>
                  </a:lnTo>
                  <a:lnTo>
                    <a:pt x="526694" y="532879"/>
                  </a:lnTo>
                  <a:lnTo>
                    <a:pt x="532460" y="539165"/>
                  </a:lnTo>
                  <a:lnTo>
                    <a:pt x="539165" y="542086"/>
                  </a:lnTo>
                  <a:lnTo>
                    <a:pt x="546455" y="541578"/>
                  </a:lnTo>
                  <a:lnTo>
                    <a:pt x="559473" y="511670"/>
                  </a:lnTo>
                  <a:lnTo>
                    <a:pt x="561225" y="488543"/>
                  </a:lnTo>
                  <a:close/>
                </a:path>
                <a:path w="1155700" h="724534">
                  <a:moveTo>
                    <a:pt x="641464" y="610806"/>
                  </a:moveTo>
                  <a:lnTo>
                    <a:pt x="596150" y="596087"/>
                  </a:lnTo>
                  <a:lnTo>
                    <a:pt x="578497" y="595312"/>
                  </a:lnTo>
                  <a:lnTo>
                    <a:pt x="575170" y="595693"/>
                  </a:lnTo>
                  <a:lnTo>
                    <a:pt x="574179" y="598233"/>
                  </a:lnTo>
                  <a:lnTo>
                    <a:pt x="573392" y="600024"/>
                  </a:lnTo>
                  <a:lnTo>
                    <a:pt x="573392" y="602767"/>
                  </a:lnTo>
                  <a:lnTo>
                    <a:pt x="574001" y="604126"/>
                  </a:lnTo>
                  <a:lnTo>
                    <a:pt x="577786" y="608482"/>
                  </a:lnTo>
                  <a:lnTo>
                    <a:pt x="585165" y="614807"/>
                  </a:lnTo>
                  <a:lnTo>
                    <a:pt x="592848" y="620496"/>
                  </a:lnTo>
                  <a:lnTo>
                    <a:pt x="597509" y="622973"/>
                  </a:lnTo>
                  <a:lnTo>
                    <a:pt x="598512" y="622973"/>
                  </a:lnTo>
                  <a:lnTo>
                    <a:pt x="602437" y="624547"/>
                  </a:lnTo>
                  <a:lnTo>
                    <a:pt x="606145" y="626503"/>
                  </a:lnTo>
                  <a:lnTo>
                    <a:pt x="619696" y="631202"/>
                  </a:lnTo>
                  <a:lnTo>
                    <a:pt x="630948" y="630288"/>
                  </a:lnTo>
                  <a:lnTo>
                    <a:pt x="638619" y="624306"/>
                  </a:lnTo>
                  <a:lnTo>
                    <a:pt x="641464" y="613765"/>
                  </a:lnTo>
                  <a:lnTo>
                    <a:pt x="641464" y="610806"/>
                  </a:lnTo>
                  <a:close/>
                </a:path>
                <a:path w="1155700" h="724534">
                  <a:moveTo>
                    <a:pt x="664845" y="724319"/>
                  </a:moveTo>
                  <a:lnTo>
                    <a:pt x="663041" y="722096"/>
                  </a:lnTo>
                  <a:lnTo>
                    <a:pt x="660082" y="718566"/>
                  </a:lnTo>
                  <a:lnTo>
                    <a:pt x="645198" y="718172"/>
                  </a:lnTo>
                  <a:lnTo>
                    <a:pt x="641858" y="721499"/>
                  </a:lnTo>
                  <a:lnTo>
                    <a:pt x="639051" y="724319"/>
                  </a:lnTo>
                  <a:lnTo>
                    <a:pt x="664845" y="724319"/>
                  </a:lnTo>
                  <a:close/>
                </a:path>
                <a:path w="1155700" h="724534">
                  <a:moveTo>
                    <a:pt x="894334" y="394119"/>
                  </a:moveTo>
                  <a:lnTo>
                    <a:pt x="893330" y="393725"/>
                  </a:lnTo>
                  <a:lnTo>
                    <a:pt x="887844" y="393725"/>
                  </a:lnTo>
                  <a:lnTo>
                    <a:pt x="886879" y="394119"/>
                  </a:lnTo>
                  <a:lnTo>
                    <a:pt x="888238" y="394703"/>
                  </a:lnTo>
                  <a:lnTo>
                    <a:pt x="889406" y="395097"/>
                  </a:lnTo>
                  <a:lnTo>
                    <a:pt x="891768" y="395097"/>
                  </a:lnTo>
                  <a:lnTo>
                    <a:pt x="893152" y="394703"/>
                  </a:lnTo>
                  <a:lnTo>
                    <a:pt x="894334" y="394119"/>
                  </a:lnTo>
                  <a:close/>
                </a:path>
                <a:path w="1155700" h="724534">
                  <a:moveTo>
                    <a:pt x="901573" y="94996"/>
                  </a:moveTo>
                  <a:lnTo>
                    <a:pt x="898258" y="92824"/>
                  </a:lnTo>
                  <a:lnTo>
                    <a:pt x="894334" y="90462"/>
                  </a:lnTo>
                  <a:lnTo>
                    <a:pt x="892556" y="90678"/>
                  </a:lnTo>
                  <a:lnTo>
                    <a:pt x="891374" y="93992"/>
                  </a:lnTo>
                  <a:lnTo>
                    <a:pt x="890016" y="97536"/>
                  </a:lnTo>
                  <a:lnTo>
                    <a:pt x="891971" y="100876"/>
                  </a:lnTo>
                  <a:lnTo>
                    <a:pt x="899617" y="100876"/>
                  </a:lnTo>
                  <a:lnTo>
                    <a:pt x="901573" y="94996"/>
                  </a:lnTo>
                  <a:close/>
                </a:path>
                <a:path w="1155700" h="724534">
                  <a:moveTo>
                    <a:pt x="909637" y="479691"/>
                  </a:moveTo>
                  <a:lnTo>
                    <a:pt x="909027" y="474789"/>
                  </a:lnTo>
                  <a:lnTo>
                    <a:pt x="902957" y="468909"/>
                  </a:lnTo>
                  <a:lnTo>
                    <a:pt x="896607" y="465239"/>
                  </a:lnTo>
                  <a:lnTo>
                    <a:pt x="888949" y="463727"/>
                  </a:lnTo>
                  <a:lnTo>
                    <a:pt x="881634" y="464451"/>
                  </a:lnTo>
                  <a:lnTo>
                    <a:pt x="876274" y="467512"/>
                  </a:lnTo>
                  <a:lnTo>
                    <a:pt x="871359" y="472833"/>
                  </a:lnTo>
                  <a:lnTo>
                    <a:pt x="872147" y="480479"/>
                  </a:lnTo>
                  <a:lnTo>
                    <a:pt x="878420" y="486575"/>
                  </a:lnTo>
                  <a:lnTo>
                    <a:pt x="886206" y="492620"/>
                  </a:lnTo>
                  <a:lnTo>
                    <a:pt x="893445" y="494880"/>
                  </a:lnTo>
                  <a:lnTo>
                    <a:pt x="899795" y="493268"/>
                  </a:lnTo>
                  <a:lnTo>
                    <a:pt x="904925" y="487756"/>
                  </a:lnTo>
                  <a:lnTo>
                    <a:pt x="909637" y="479691"/>
                  </a:lnTo>
                  <a:close/>
                </a:path>
                <a:path w="1155700" h="724534">
                  <a:moveTo>
                    <a:pt x="982408" y="598627"/>
                  </a:moveTo>
                  <a:lnTo>
                    <a:pt x="980871" y="591502"/>
                  </a:lnTo>
                  <a:lnTo>
                    <a:pt x="975982" y="586803"/>
                  </a:lnTo>
                  <a:lnTo>
                    <a:pt x="970000" y="585724"/>
                  </a:lnTo>
                  <a:lnTo>
                    <a:pt x="965149" y="589419"/>
                  </a:lnTo>
                  <a:lnTo>
                    <a:pt x="962190" y="595312"/>
                  </a:lnTo>
                  <a:lnTo>
                    <a:pt x="962787" y="600405"/>
                  </a:lnTo>
                  <a:lnTo>
                    <a:pt x="972997" y="609625"/>
                  </a:lnTo>
                  <a:lnTo>
                    <a:pt x="981621" y="606298"/>
                  </a:lnTo>
                  <a:lnTo>
                    <a:pt x="982408" y="598627"/>
                  </a:lnTo>
                  <a:close/>
                </a:path>
                <a:path w="1155700" h="724534">
                  <a:moveTo>
                    <a:pt x="1031646" y="618655"/>
                  </a:moveTo>
                  <a:lnTo>
                    <a:pt x="1031430" y="617689"/>
                  </a:lnTo>
                  <a:lnTo>
                    <a:pt x="1028509" y="615721"/>
                  </a:lnTo>
                  <a:lnTo>
                    <a:pt x="1024585" y="612762"/>
                  </a:lnTo>
                  <a:lnTo>
                    <a:pt x="1020267" y="612584"/>
                  </a:lnTo>
                  <a:lnTo>
                    <a:pt x="1016342" y="614934"/>
                  </a:lnTo>
                  <a:lnTo>
                    <a:pt x="1012418" y="617474"/>
                  </a:lnTo>
                  <a:lnTo>
                    <a:pt x="1014958" y="622185"/>
                  </a:lnTo>
                  <a:lnTo>
                    <a:pt x="1021232" y="623760"/>
                  </a:lnTo>
                  <a:lnTo>
                    <a:pt x="1025372" y="624941"/>
                  </a:lnTo>
                  <a:lnTo>
                    <a:pt x="1027506" y="624357"/>
                  </a:lnTo>
                  <a:lnTo>
                    <a:pt x="1029296" y="621614"/>
                  </a:lnTo>
                  <a:lnTo>
                    <a:pt x="1031646" y="618655"/>
                  </a:lnTo>
                  <a:close/>
                </a:path>
                <a:path w="1155700" h="724534">
                  <a:moveTo>
                    <a:pt x="1045171" y="187045"/>
                  </a:moveTo>
                  <a:lnTo>
                    <a:pt x="1028687" y="165252"/>
                  </a:lnTo>
                  <a:lnTo>
                    <a:pt x="1027899" y="165252"/>
                  </a:lnTo>
                  <a:lnTo>
                    <a:pt x="1027722" y="167030"/>
                  </a:lnTo>
                  <a:lnTo>
                    <a:pt x="1027010" y="174548"/>
                  </a:lnTo>
                  <a:lnTo>
                    <a:pt x="1026896" y="182435"/>
                  </a:lnTo>
                  <a:lnTo>
                    <a:pt x="1027353" y="189001"/>
                  </a:lnTo>
                  <a:lnTo>
                    <a:pt x="1028293" y="192544"/>
                  </a:lnTo>
                  <a:lnTo>
                    <a:pt x="1031430" y="196469"/>
                  </a:lnTo>
                  <a:lnTo>
                    <a:pt x="1039101" y="195478"/>
                  </a:lnTo>
                  <a:lnTo>
                    <a:pt x="1042428" y="190982"/>
                  </a:lnTo>
                  <a:lnTo>
                    <a:pt x="1045171" y="187045"/>
                  </a:lnTo>
                  <a:close/>
                </a:path>
                <a:path w="1155700" h="724534">
                  <a:moveTo>
                    <a:pt x="1128153" y="7645"/>
                  </a:moveTo>
                  <a:lnTo>
                    <a:pt x="1120902" y="393"/>
                  </a:lnTo>
                  <a:lnTo>
                    <a:pt x="1113053" y="0"/>
                  </a:lnTo>
                  <a:lnTo>
                    <a:pt x="1111275" y="2755"/>
                  </a:lnTo>
                  <a:lnTo>
                    <a:pt x="1108925" y="6654"/>
                  </a:lnTo>
                  <a:lnTo>
                    <a:pt x="1114234" y="12534"/>
                  </a:lnTo>
                  <a:lnTo>
                    <a:pt x="1126401" y="12534"/>
                  </a:lnTo>
                  <a:lnTo>
                    <a:pt x="1128153" y="7645"/>
                  </a:lnTo>
                  <a:close/>
                </a:path>
                <a:path w="1155700" h="724534">
                  <a:moveTo>
                    <a:pt x="1155623" y="290283"/>
                  </a:moveTo>
                  <a:lnTo>
                    <a:pt x="1151089" y="282041"/>
                  </a:lnTo>
                  <a:lnTo>
                    <a:pt x="1149527" y="281470"/>
                  </a:lnTo>
                  <a:lnTo>
                    <a:pt x="1135037" y="281470"/>
                  </a:lnTo>
                  <a:lnTo>
                    <a:pt x="1127366" y="280289"/>
                  </a:lnTo>
                  <a:lnTo>
                    <a:pt x="1123835" y="278714"/>
                  </a:lnTo>
                  <a:lnTo>
                    <a:pt x="1113840" y="274789"/>
                  </a:lnTo>
                  <a:lnTo>
                    <a:pt x="1107567" y="273608"/>
                  </a:lnTo>
                  <a:lnTo>
                    <a:pt x="1104811" y="275361"/>
                  </a:lnTo>
                  <a:lnTo>
                    <a:pt x="1103299" y="279577"/>
                  </a:lnTo>
                  <a:lnTo>
                    <a:pt x="1107897" y="284276"/>
                  </a:lnTo>
                  <a:lnTo>
                    <a:pt x="1115961" y="287769"/>
                  </a:lnTo>
                  <a:lnTo>
                    <a:pt x="1124826" y="288328"/>
                  </a:lnTo>
                  <a:lnTo>
                    <a:pt x="1129538" y="287324"/>
                  </a:lnTo>
                  <a:lnTo>
                    <a:pt x="1132471" y="288328"/>
                  </a:lnTo>
                  <a:lnTo>
                    <a:pt x="1137564" y="292036"/>
                  </a:lnTo>
                  <a:lnTo>
                    <a:pt x="1145413" y="297929"/>
                  </a:lnTo>
                  <a:lnTo>
                    <a:pt x="1149921" y="298526"/>
                  </a:lnTo>
                  <a:lnTo>
                    <a:pt x="1153452" y="294208"/>
                  </a:lnTo>
                  <a:lnTo>
                    <a:pt x="1155623" y="291642"/>
                  </a:lnTo>
                  <a:lnTo>
                    <a:pt x="1155623" y="290283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36201" y="6938951"/>
              <a:ext cx="3180599" cy="29910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46882" y="4116531"/>
              <a:ext cx="2341920" cy="24099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125" y="3886200"/>
              <a:ext cx="13163550" cy="14001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1125" y="5581650"/>
              <a:ext cx="12611100" cy="1371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3113" y="1095057"/>
              <a:ext cx="781685" cy="9153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4020" y="1095057"/>
              <a:ext cx="647700" cy="9153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7870" y="1095057"/>
              <a:ext cx="209550" cy="9153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63520" y="1095057"/>
              <a:ext cx="1384681" cy="9153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51225" y="1095057"/>
              <a:ext cx="1567776" cy="9153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07279" y="1095057"/>
              <a:ext cx="1298575" cy="91535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98540" y="1095057"/>
              <a:ext cx="2753106" cy="9153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23630" y="1095057"/>
              <a:ext cx="1181950" cy="91535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63759" y="1095057"/>
              <a:ext cx="2455291" cy="91535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98655" y="1095057"/>
              <a:ext cx="1257719" cy="91535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3113" y="1552892"/>
              <a:ext cx="6930898" cy="91535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75625" y="1552892"/>
              <a:ext cx="869556" cy="91535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26219" y="1552892"/>
              <a:ext cx="4173004" cy="91535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3113" y="2010346"/>
              <a:ext cx="1298575" cy="91535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57450" y="2010346"/>
              <a:ext cx="2454910" cy="9153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41215" y="2010346"/>
              <a:ext cx="210185" cy="9153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93113" y="2468498"/>
              <a:ext cx="2078355" cy="9150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33115" y="2468498"/>
              <a:ext cx="2801073" cy="9150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54420" y="2468498"/>
              <a:ext cx="1916556" cy="9150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96884" y="2468498"/>
              <a:ext cx="4154589" cy="9150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193905" y="2468498"/>
              <a:ext cx="1130719" cy="9150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93113" y="2925762"/>
              <a:ext cx="1600962" cy="91535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49550" y="2925762"/>
              <a:ext cx="1042250" cy="91535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53409" y="2925762"/>
              <a:ext cx="1417574" cy="915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08169" y="2925762"/>
              <a:ext cx="1818131" cy="91535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21501" y="2925762"/>
              <a:ext cx="209550" cy="915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7424" y="676275"/>
              <a:ext cx="8410575" cy="9610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2F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3182" y="2146853"/>
              <a:ext cx="2859746" cy="35056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852607"/>
              <a:ext cx="1024890" cy="3060065"/>
            </a:xfrm>
            <a:custGeom>
              <a:avLst/>
              <a:gdLst/>
              <a:ahLst/>
              <a:cxnLst/>
              <a:rect l="l" t="t" r="r" b="b"/>
              <a:pathLst>
                <a:path w="1024890" h="3060065">
                  <a:moveTo>
                    <a:pt x="24255" y="100900"/>
                  </a:moveTo>
                  <a:lnTo>
                    <a:pt x="7885" y="100900"/>
                  </a:lnTo>
                  <a:lnTo>
                    <a:pt x="9987" y="113600"/>
                  </a:lnTo>
                  <a:lnTo>
                    <a:pt x="12597" y="126300"/>
                  </a:lnTo>
                  <a:lnTo>
                    <a:pt x="15877" y="126300"/>
                  </a:lnTo>
                  <a:lnTo>
                    <a:pt x="19990" y="139000"/>
                  </a:lnTo>
                  <a:lnTo>
                    <a:pt x="25939" y="151700"/>
                  </a:lnTo>
                  <a:lnTo>
                    <a:pt x="28074" y="164400"/>
                  </a:lnTo>
                  <a:lnTo>
                    <a:pt x="26166" y="177100"/>
                  </a:lnTo>
                  <a:lnTo>
                    <a:pt x="19990" y="189800"/>
                  </a:lnTo>
                  <a:lnTo>
                    <a:pt x="17338" y="202500"/>
                  </a:lnTo>
                  <a:lnTo>
                    <a:pt x="0" y="202500"/>
                  </a:lnTo>
                  <a:lnTo>
                    <a:pt x="0" y="3060000"/>
                  </a:lnTo>
                  <a:lnTo>
                    <a:pt x="34760" y="3047300"/>
                  </a:lnTo>
                  <a:lnTo>
                    <a:pt x="77788" y="3021900"/>
                  </a:lnTo>
                  <a:lnTo>
                    <a:pt x="116827" y="2996500"/>
                  </a:lnTo>
                  <a:lnTo>
                    <a:pt x="141906" y="2958400"/>
                  </a:lnTo>
                  <a:lnTo>
                    <a:pt x="145042" y="2920300"/>
                  </a:lnTo>
                  <a:lnTo>
                    <a:pt x="153400" y="2907600"/>
                  </a:lnTo>
                  <a:lnTo>
                    <a:pt x="169237" y="2882200"/>
                  </a:lnTo>
                  <a:lnTo>
                    <a:pt x="193028" y="2869500"/>
                  </a:lnTo>
                  <a:lnTo>
                    <a:pt x="214941" y="2856800"/>
                  </a:lnTo>
                  <a:lnTo>
                    <a:pt x="234746" y="2831400"/>
                  </a:lnTo>
                  <a:lnTo>
                    <a:pt x="253578" y="2818700"/>
                  </a:lnTo>
                  <a:lnTo>
                    <a:pt x="272573" y="2793300"/>
                  </a:lnTo>
                  <a:lnTo>
                    <a:pt x="278683" y="2793300"/>
                  </a:lnTo>
                  <a:lnTo>
                    <a:pt x="293430" y="2767900"/>
                  </a:lnTo>
                  <a:lnTo>
                    <a:pt x="322665" y="2742500"/>
                  </a:lnTo>
                  <a:lnTo>
                    <a:pt x="337477" y="2729800"/>
                  </a:lnTo>
                  <a:lnTo>
                    <a:pt x="366798" y="2691700"/>
                  </a:lnTo>
                  <a:lnTo>
                    <a:pt x="396098" y="2666300"/>
                  </a:lnTo>
                  <a:lnTo>
                    <a:pt x="425052" y="2640900"/>
                  </a:lnTo>
                  <a:lnTo>
                    <a:pt x="453335" y="2602800"/>
                  </a:lnTo>
                  <a:lnTo>
                    <a:pt x="462601" y="2590100"/>
                  </a:lnTo>
                  <a:lnTo>
                    <a:pt x="471262" y="2577400"/>
                  </a:lnTo>
                  <a:lnTo>
                    <a:pt x="481997" y="2564700"/>
                  </a:lnTo>
                  <a:lnTo>
                    <a:pt x="500947" y="2564700"/>
                  </a:lnTo>
                  <a:lnTo>
                    <a:pt x="502676" y="2552000"/>
                  </a:lnTo>
                  <a:lnTo>
                    <a:pt x="506134" y="2552000"/>
                  </a:lnTo>
                  <a:lnTo>
                    <a:pt x="508786" y="2539300"/>
                  </a:lnTo>
                  <a:lnTo>
                    <a:pt x="511322" y="2539300"/>
                  </a:lnTo>
                  <a:lnTo>
                    <a:pt x="513974" y="2526600"/>
                  </a:lnTo>
                  <a:lnTo>
                    <a:pt x="565044" y="2526600"/>
                  </a:lnTo>
                  <a:lnTo>
                    <a:pt x="556923" y="2513900"/>
                  </a:lnTo>
                  <a:lnTo>
                    <a:pt x="554812" y="2501200"/>
                  </a:lnTo>
                  <a:lnTo>
                    <a:pt x="558883" y="2488500"/>
                  </a:lnTo>
                  <a:lnTo>
                    <a:pt x="569309" y="2463100"/>
                  </a:lnTo>
                  <a:lnTo>
                    <a:pt x="573690" y="2463100"/>
                  </a:lnTo>
                  <a:lnTo>
                    <a:pt x="568936" y="2437700"/>
                  </a:lnTo>
                  <a:lnTo>
                    <a:pt x="573445" y="2425000"/>
                  </a:lnTo>
                  <a:lnTo>
                    <a:pt x="582168" y="2412300"/>
                  </a:lnTo>
                  <a:lnTo>
                    <a:pt x="590060" y="2399600"/>
                  </a:lnTo>
                  <a:lnTo>
                    <a:pt x="593648" y="2386900"/>
                  </a:lnTo>
                  <a:lnTo>
                    <a:pt x="598620" y="2386900"/>
                  </a:lnTo>
                  <a:lnTo>
                    <a:pt x="604067" y="2374200"/>
                  </a:lnTo>
                  <a:lnTo>
                    <a:pt x="748969" y="2374200"/>
                  </a:lnTo>
                  <a:lnTo>
                    <a:pt x="748097" y="2361500"/>
                  </a:lnTo>
                  <a:lnTo>
                    <a:pt x="742169" y="2323400"/>
                  </a:lnTo>
                  <a:lnTo>
                    <a:pt x="733701" y="2272600"/>
                  </a:lnTo>
                  <a:lnTo>
                    <a:pt x="732197" y="2259900"/>
                  </a:lnTo>
                  <a:lnTo>
                    <a:pt x="734206" y="2247200"/>
                  </a:lnTo>
                  <a:lnTo>
                    <a:pt x="739651" y="2247200"/>
                  </a:lnTo>
                  <a:lnTo>
                    <a:pt x="748457" y="2234500"/>
                  </a:lnTo>
                  <a:lnTo>
                    <a:pt x="754122" y="2221800"/>
                  </a:lnTo>
                  <a:lnTo>
                    <a:pt x="758156" y="2209100"/>
                  </a:lnTo>
                  <a:lnTo>
                    <a:pt x="760567" y="2209100"/>
                  </a:lnTo>
                  <a:lnTo>
                    <a:pt x="761369" y="2196400"/>
                  </a:lnTo>
                  <a:lnTo>
                    <a:pt x="758815" y="2183700"/>
                  </a:lnTo>
                  <a:lnTo>
                    <a:pt x="744931" y="2183700"/>
                  </a:lnTo>
                  <a:lnTo>
                    <a:pt x="737967" y="2171000"/>
                  </a:lnTo>
                  <a:lnTo>
                    <a:pt x="728831" y="2171000"/>
                  </a:lnTo>
                  <a:lnTo>
                    <a:pt x="728175" y="2158300"/>
                  </a:lnTo>
                  <a:lnTo>
                    <a:pt x="731972" y="2158300"/>
                  </a:lnTo>
                  <a:lnTo>
                    <a:pt x="755565" y="2120200"/>
                  </a:lnTo>
                  <a:lnTo>
                    <a:pt x="775895" y="2069400"/>
                  </a:lnTo>
                  <a:lnTo>
                    <a:pt x="789393" y="2031300"/>
                  </a:lnTo>
                  <a:lnTo>
                    <a:pt x="792495" y="1980500"/>
                  </a:lnTo>
                  <a:lnTo>
                    <a:pt x="791688" y="1980500"/>
                  </a:lnTo>
                  <a:lnTo>
                    <a:pt x="798605" y="1967800"/>
                  </a:lnTo>
                  <a:lnTo>
                    <a:pt x="821991" y="1967800"/>
                  </a:lnTo>
                  <a:lnTo>
                    <a:pt x="835683" y="1955100"/>
                  </a:lnTo>
                  <a:lnTo>
                    <a:pt x="844035" y="1942400"/>
                  </a:lnTo>
                  <a:lnTo>
                    <a:pt x="847946" y="1929700"/>
                  </a:lnTo>
                  <a:lnTo>
                    <a:pt x="847946" y="1917000"/>
                  </a:lnTo>
                  <a:lnTo>
                    <a:pt x="858321" y="1917000"/>
                  </a:lnTo>
                  <a:lnTo>
                    <a:pt x="863509" y="1904300"/>
                  </a:lnTo>
                  <a:lnTo>
                    <a:pt x="913943" y="1904300"/>
                  </a:lnTo>
                  <a:lnTo>
                    <a:pt x="912734" y="1891600"/>
                  </a:lnTo>
                  <a:lnTo>
                    <a:pt x="911005" y="1891600"/>
                  </a:lnTo>
                  <a:lnTo>
                    <a:pt x="898094" y="1878900"/>
                  </a:lnTo>
                  <a:lnTo>
                    <a:pt x="870112" y="1878900"/>
                  </a:lnTo>
                  <a:lnTo>
                    <a:pt x="858811" y="1866200"/>
                  </a:lnTo>
                  <a:lnTo>
                    <a:pt x="856113" y="1853500"/>
                  </a:lnTo>
                  <a:lnTo>
                    <a:pt x="861780" y="1828100"/>
                  </a:lnTo>
                  <a:lnTo>
                    <a:pt x="866400" y="1815400"/>
                  </a:lnTo>
                  <a:lnTo>
                    <a:pt x="867616" y="1790000"/>
                  </a:lnTo>
                  <a:lnTo>
                    <a:pt x="873695" y="1764600"/>
                  </a:lnTo>
                  <a:lnTo>
                    <a:pt x="892906" y="1751900"/>
                  </a:lnTo>
                  <a:lnTo>
                    <a:pt x="894635" y="1751900"/>
                  </a:lnTo>
                  <a:lnTo>
                    <a:pt x="893713" y="1739200"/>
                  </a:lnTo>
                  <a:lnTo>
                    <a:pt x="892906" y="1739200"/>
                  </a:lnTo>
                  <a:lnTo>
                    <a:pt x="885839" y="1701100"/>
                  </a:lnTo>
                  <a:lnTo>
                    <a:pt x="884361" y="1663000"/>
                  </a:lnTo>
                  <a:lnTo>
                    <a:pt x="886924" y="1624900"/>
                  </a:lnTo>
                  <a:lnTo>
                    <a:pt x="891984" y="1586800"/>
                  </a:lnTo>
                  <a:lnTo>
                    <a:pt x="892906" y="1586800"/>
                  </a:lnTo>
                  <a:lnTo>
                    <a:pt x="893713" y="1574100"/>
                  </a:lnTo>
                  <a:lnTo>
                    <a:pt x="890254" y="1574100"/>
                  </a:lnTo>
                  <a:lnTo>
                    <a:pt x="877845" y="1548700"/>
                  </a:lnTo>
                  <a:lnTo>
                    <a:pt x="871824" y="1523300"/>
                  </a:lnTo>
                  <a:lnTo>
                    <a:pt x="870493" y="1497900"/>
                  </a:lnTo>
                  <a:lnTo>
                    <a:pt x="872155" y="1472500"/>
                  </a:lnTo>
                  <a:lnTo>
                    <a:pt x="872858" y="1447100"/>
                  </a:lnTo>
                  <a:lnTo>
                    <a:pt x="868697" y="1409000"/>
                  </a:lnTo>
                  <a:lnTo>
                    <a:pt x="861942" y="1370900"/>
                  </a:lnTo>
                  <a:lnTo>
                    <a:pt x="854863" y="1345500"/>
                  </a:lnTo>
                  <a:lnTo>
                    <a:pt x="843156" y="1294700"/>
                  </a:lnTo>
                  <a:lnTo>
                    <a:pt x="828218" y="1243900"/>
                  </a:lnTo>
                  <a:lnTo>
                    <a:pt x="811011" y="1193100"/>
                  </a:lnTo>
                  <a:lnTo>
                    <a:pt x="792495" y="1142300"/>
                  </a:lnTo>
                  <a:lnTo>
                    <a:pt x="782640" y="1104200"/>
                  </a:lnTo>
                  <a:lnTo>
                    <a:pt x="771326" y="1078800"/>
                  </a:lnTo>
                  <a:lnTo>
                    <a:pt x="754803" y="1053400"/>
                  </a:lnTo>
                  <a:lnTo>
                    <a:pt x="729321" y="1040700"/>
                  </a:lnTo>
                  <a:lnTo>
                    <a:pt x="725516" y="1040700"/>
                  </a:lnTo>
                  <a:lnTo>
                    <a:pt x="722663" y="1028000"/>
                  </a:lnTo>
                  <a:lnTo>
                    <a:pt x="720112" y="1028000"/>
                  </a:lnTo>
                  <a:lnTo>
                    <a:pt x="717216" y="1015300"/>
                  </a:lnTo>
                  <a:lnTo>
                    <a:pt x="737160" y="1015300"/>
                  </a:lnTo>
                  <a:lnTo>
                    <a:pt x="743154" y="1002600"/>
                  </a:lnTo>
                  <a:lnTo>
                    <a:pt x="750994" y="1002600"/>
                  </a:lnTo>
                  <a:lnTo>
                    <a:pt x="750994" y="989900"/>
                  </a:lnTo>
                  <a:lnTo>
                    <a:pt x="741425" y="977200"/>
                  </a:lnTo>
                  <a:lnTo>
                    <a:pt x="717578" y="977200"/>
                  </a:lnTo>
                  <a:lnTo>
                    <a:pt x="703281" y="964500"/>
                  </a:lnTo>
                  <a:lnTo>
                    <a:pt x="692724" y="951800"/>
                  </a:lnTo>
                  <a:lnTo>
                    <a:pt x="684361" y="939100"/>
                  </a:lnTo>
                  <a:lnTo>
                    <a:pt x="673565" y="913700"/>
                  </a:lnTo>
                  <a:lnTo>
                    <a:pt x="662846" y="888300"/>
                  </a:lnTo>
                  <a:lnTo>
                    <a:pt x="653575" y="875600"/>
                  </a:lnTo>
                  <a:lnTo>
                    <a:pt x="647124" y="850200"/>
                  </a:lnTo>
                  <a:lnTo>
                    <a:pt x="642861" y="837500"/>
                  </a:lnTo>
                  <a:lnTo>
                    <a:pt x="636792" y="812100"/>
                  </a:lnTo>
                  <a:lnTo>
                    <a:pt x="629405" y="799400"/>
                  </a:lnTo>
                  <a:lnTo>
                    <a:pt x="621186" y="786700"/>
                  </a:lnTo>
                  <a:lnTo>
                    <a:pt x="610420" y="774000"/>
                  </a:lnTo>
                  <a:lnTo>
                    <a:pt x="607684" y="761300"/>
                  </a:lnTo>
                  <a:lnTo>
                    <a:pt x="614523" y="748600"/>
                  </a:lnTo>
                  <a:lnTo>
                    <a:pt x="632484" y="748600"/>
                  </a:lnTo>
                  <a:lnTo>
                    <a:pt x="641368" y="735900"/>
                  </a:lnTo>
                  <a:lnTo>
                    <a:pt x="572533" y="735900"/>
                  </a:lnTo>
                  <a:lnTo>
                    <a:pt x="568502" y="723200"/>
                  </a:lnTo>
                  <a:lnTo>
                    <a:pt x="552979" y="710500"/>
                  </a:lnTo>
                  <a:lnTo>
                    <a:pt x="534062" y="697800"/>
                  </a:lnTo>
                  <a:lnTo>
                    <a:pt x="512248" y="685100"/>
                  </a:lnTo>
                  <a:lnTo>
                    <a:pt x="488035" y="672400"/>
                  </a:lnTo>
                  <a:lnTo>
                    <a:pt x="475671" y="672400"/>
                  </a:lnTo>
                  <a:lnTo>
                    <a:pt x="470494" y="659700"/>
                  </a:lnTo>
                  <a:lnTo>
                    <a:pt x="467284" y="659700"/>
                  </a:lnTo>
                  <a:lnTo>
                    <a:pt x="457361" y="634300"/>
                  </a:lnTo>
                  <a:lnTo>
                    <a:pt x="443234" y="621600"/>
                  </a:lnTo>
                  <a:lnTo>
                    <a:pt x="426837" y="608900"/>
                  </a:lnTo>
                  <a:lnTo>
                    <a:pt x="410104" y="583500"/>
                  </a:lnTo>
                  <a:lnTo>
                    <a:pt x="401078" y="583500"/>
                  </a:lnTo>
                  <a:lnTo>
                    <a:pt x="393489" y="570800"/>
                  </a:lnTo>
                  <a:lnTo>
                    <a:pt x="387522" y="558100"/>
                  </a:lnTo>
                  <a:lnTo>
                    <a:pt x="383359" y="545400"/>
                  </a:lnTo>
                  <a:lnTo>
                    <a:pt x="378063" y="532700"/>
                  </a:lnTo>
                  <a:lnTo>
                    <a:pt x="371081" y="520000"/>
                  </a:lnTo>
                  <a:lnTo>
                    <a:pt x="365915" y="507300"/>
                  </a:lnTo>
                  <a:lnTo>
                    <a:pt x="366067" y="494600"/>
                  </a:lnTo>
                  <a:lnTo>
                    <a:pt x="366874" y="481900"/>
                  </a:lnTo>
                  <a:lnTo>
                    <a:pt x="361686" y="481900"/>
                  </a:lnTo>
                  <a:lnTo>
                    <a:pt x="357305" y="469200"/>
                  </a:lnTo>
                  <a:lnTo>
                    <a:pt x="346152" y="469200"/>
                  </a:lnTo>
                  <a:lnTo>
                    <a:pt x="334652" y="456500"/>
                  </a:lnTo>
                  <a:lnTo>
                    <a:pt x="298441" y="456500"/>
                  </a:lnTo>
                  <a:lnTo>
                    <a:pt x="290860" y="443800"/>
                  </a:lnTo>
                  <a:lnTo>
                    <a:pt x="286672" y="443800"/>
                  </a:lnTo>
                  <a:lnTo>
                    <a:pt x="284678" y="431100"/>
                  </a:lnTo>
                  <a:lnTo>
                    <a:pt x="191299" y="431100"/>
                  </a:lnTo>
                  <a:lnTo>
                    <a:pt x="195217" y="418400"/>
                  </a:lnTo>
                  <a:lnTo>
                    <a:pt x="199297" y="418400"/>
                  </a:lnTo>
                  <a:lnTo>
                    <a:pt x="203701" y="405700"/>
                  </a:lnTo>
                  <a:lnTo>
                    <a:pt x="261769" y="405700"/>
                  </a:lnTo>
                  <a:lnTo>
                    <a:pt x="269316" y="393000"/>
                  </a:lnTo>
                  <a:lnTo>
                    <a:pt x="273967" y="393000"/>
                  </a:lnTo>
                  <a:lnTo>
                    <a:pt x="275224" y="380300"/>
                  </a:lnTo>
                  <a:lnTo>
                    <a:pt x="237988" y="380300"/>
                  </a:lnTo>
                  <a:lnTo>
                    <a:pt x="234416" y="342200"/>
                  </a:lnTo>
                  <a:lnTo>
                    <a:pt x="186111" y="342200"/>
                  </a:lnTo>
                  <a:lnTo>
                    <a:pt x="182653" y="329500"/>
                  </a:lnTo>
                  <a:lnTo>
                    <a:pt x="175736" y="329500"/>
                  </a:lnTo>
                  <a:lnTo>
                    <a:pt x="171355" y="316800"/>
                  </a:lnTo>
                  <a:lnTo>
                    <a:pt x="173084" y="316800"/>
                  </a:lnTo>
                  <a:lnTo>
                    <a:pt x="174814" y="304100"/>
                  </a:lnTo>
                  <a:lnTo>
                    <a:pt x="229993" y="304100"/>
                  </a:lnTo>
                  <a:lnTo>
                    <a:pt x="228958" y="291400"/>
                  </a:lnTo>
                  <a:lnTo>
                    <a:pt x="229150" y="278700"/>
                  </a:lnTo>
                  <a:lnTo>
                    <a:pt x="199023" y="278700"/>
                  </a:lnTo>
                  <a:lnTo>
                    <a:pt x="193706" y="266000"/>
                  </a:lnTo>
                  <a:lnTo>
                    <a:pt x="185924" y="266000"/>
                  </a:lnTo>
                  <a:lnTo>
                    <a:pt x="183460" y="253300"/>
                  </a:lnTo>
                  <a:lnTo>
                    <a:pt x="39011" y="253300"/>
                  </a:lnTo>
                  <a:lnTo>
                    <a:pt x="35056" y="240600"/>
                  </a:lnTo>
                  <a:lnTo>
                    <a:pt x="36072" y="240600"/>
                  </a:lnTo>
                  <a:lnTo>
                    <a:pt x="39854" y="227900"/>
                  </a:lnTo>
                  <a:lnTo>
                    <a:pt x="60589" y="177100"/>
                  </a:lnTo>
                  <a:lnTo>
                    <a:pt x="62298" y="164400"/>
                  </a:lnTo>
                  <a:lnTo>
                    <a:pt x="60148" y="164400"/>
                  </a:lnTo>
                  <a:lnTo>
                    <a:pt x="53998" y="151700"/>
                  </a:lnTo>
                  <a:lnTo>
                    <a:pt x="46379" y="139000"/>
                  </a:lnTo>
                  <a:lnTo>
                    <a:pt x="39818" y="139000"/>
                  </a:lnTo>
                  <a:lnTo>
                    <a:pt x="35587" y="126300"/>
                  </a:lnTo>
                  <a:lnTo>
                    <a:pt x="31734" y="113600"/>
                  </a:lnTo>
                  <a:lnTo>
                    <a:pt x="24255" y="100900"/>
                  </a:lnTo>
                  <a:close/>
                </a:path>
                <a:path w="1024890" h="3060065">
                  <a:moveTo>
                    <a:pt x="596170" y="2882200"/>
                  </a:moveTo>
                  <a:lnTo>
                    <a:pt x="572768" y="2882200"/>
                  </a:lnTo>
                  <a:lnTo>
                    <a:pt x="576226" y="2894900"/>
                  </a:lnTo>
                  <a:lnTo>
                    <a:pt x="590982" y="2894900"/>
                  </a:lnTo>
                  <a:lnTo>
                    <a:pt x="596170" y="2882200"/>
                  </a:lnTo>
                  <a:close/>
                </a:path>
                <a:path w="1024890" h="3060065">
                  <a:moveTo>
                    <a:pt x="582336" y="2869500"/>
                  </a:moveTo>
                  <a:lnTo>
                    <a:pt x="577955" y="2882200"/>
                  </a:lnTo>
                  <a:lnTo>
                    <a:pt x="589253" y="2882200"/>
                  </a:lnTo>
                  <a:lnTo>
                    <a:pt x="582336" y="2869500"/>
                  </a:lnTo>
                  <a:close/>
                </a:path>
                <a:path w="1024890" h="3060065">
                  <a:moveTo>
                    <a:pt x="504405" y="2831400"/>
                  </a:moveTo>
                  <a:lnTo>
                    <a:pt x="498411" y="2831400"/>
                  </a:lnTo>
                  <a:lnTo>
                    <a:pt x="500947" y="2844100"/>
                  </a:lnTo>
                  <a:lnTo>
                    <a:pt x="504405" y="2831400"/>
                  </a:lnTo>
                  <a:close/>
                </a:path>
                <a:path w="1024890" h="3060065">
                  <a:moveTo>
                    <a:pt x="506135" y="2818700"/>
                  </a:moveTo>
                  <a:lnTo>
                    <a:pt x="495759" y="2818700"/>
                  </a:lnTo>
                  <a:lnTo>
                    <a:pt x="490571" y="2831400"/>
                  </a:lnTo>
                  <a:lnTo>
                    <a:pt x="511322" y="2831400"/>
                  </a:lnTo>
                  <a:lnTo>
                    <a:pt x="506135" y="2818700"/>
                  </a:lnTo>
                  <a:close/>
                </a:path>
                <a:path w="1024890" h="3060065">
                  <a:moveTo>
                    <a:pt x="748969" y="2374200"/>
                  </a:moveTo>
                  <a:lnTo>
                    <a:pt x="609081" y="2374200"/>
                  </a:lnTo>
                  <a:lnTo>
                    <a:pt x="614950" y="2386900"/>
                  </a:lnTo>
                  <a:lnTo>
                    <a:pt x="622288" y="2412300"/>
                  </a:lnTo>
                  <a:lnTo>
                    <a:pt x="625538" y="2437700"/>
                  </a:lnTo>
                  <a:lnTo>
                    <a:pt x="622951" y="2450400"/>
                  </a:lnTo>
                  <a:lnTo>
                    <a:pt x="610811" y="2475800"/>
                  </a:lnTo>
                  <a:lnTo>
                    <a:pt x="608274" y="2475800"/>
                  </a:lnTo>
                  <a:lnTo>
                    <a:pt x="610811" y="2488500"/>
                  </a:lnTo>
                  <a:lnTo>
                    <a:pt x="613259" y="2501200"/>
                  </a:lnTo>
                  <a:lnTo>
                    <a:pt x="614860" y="2513900"/>
                  </a:lnTo>
                  <a:lnTo>
                    <a:pt x="615964" y="2513900"/>
                  </a:lnTo>
                  <a:lnTo>
                    <a:pt x="615998" y="2526600"/>
                  </a:lnTo>
                  <a:lnTo>
                    <a:pt x="612569" y="2615500"/>
                  </a:lnTo>
                  <a:lnTo>
                    <a:pt x="610195" y="2653600"/>
                  </a:lnTo>
                  <a:lnTo>
                    <a:pt x="606545" y="2691700"/>
                  </a:lnTo>
                  <a:lnTo>
                    <a:pt x="607287" y="2704400"/>
                  </a:lnTo>
                  <a:lnTo>
                    <a:pt x="613779" y="2729800"/>
                  </a:lnTo>
                  <a:lnTo>
                    <a:pt x="624637" y="2742500"/>
                  </a:lnTo>
                  <a:lnTo>
                    <a:pt x="638478" y="2742500"/>
                  </a:lnTo>
                  <a:lnTo>
                    <a:pt x="647921" y="2755200"/>
                  </a:lnTo>
                  <a:lnTo>
                    <a:pt x="668016" y="2755200"/>
                  </a:lnTo>
                  <a:lnTo>
                    <a:pt x="678366" y="2767900"/>
                  </a:lnTo>
                  <a:lnTo>
                    <a:pt x="711538" y="2767900"/>
                  </a:lnTo>
                  <a:lnTo>
                    <a:pt x="723207" y="2755200"/>
                  </a:lnTo>
                  <a:lnTo>
                    <a:pt x="731050" y="2742500"/>
                  </a:lnTo>
                  <a:lnTo>
                    <a:pt x="741128" y="2704400"/>
                  </a:lnTo>
                  <a:lnTo>
                    <a:pt x="749164" y="2679000"/>
                  </a:lnTo>
                  <a:lnTo>
                    <a:pt x="751168" y="2653600"/>
                  </a:lnTo>
                  <a:lnTo>
                    <a:pt x="743154" y="2615500"/>
                  </a:lnTo>
                  <a:lnTo>
                    <a:pt x="741196" y="2615500"/>
                  </a:lnTo>
                  <a:lnTo>
                    <a:pt x="740460" y="2602800"/>
                  </a:lnTo>
                  <a:lnTo>
                    <a:pt x="740869" y="2602800"/>
                  </a:lnTo>
                  <a:lnTo>
                    <a:pt x="742347" y="2590100"/>
                  </a:lnTo>
                  <a:lnTo>
                    <a:pt x="750194" y="2552000"/>
                  </a:lnTo>
                  <a:lnTo>
                    <a:pt x="753069" y="2526600"/>
                  </a:lnTo>
                  <a:lnTo>
                    <a:pt x="753177" y="2488500"/>
                  </a:lnTo>
                  <a:lnTo>
                    <a:pt x="752723" y="2463100"/>
                  </a:lnTo>
                  <a:lnTo>
                    <a:pt x="751583" y="2412300"/>
                  </a:lnTo>
                  <a:lnTo>
                    <a:pt x="748969" y="2374200"/>
                  </a:lnTo>
                  <a:close/>
                </a:path>
                <a:path w="1024890" h="3060065">
                  <a:moveTo>
                    <a:pt x="574497" y="2539300"/>
                  </a:moveTo>
                  <a:lnTo>
                    <a:pt x="526885" y="2539300"/>
                  </a:lnTo>
                  <a:lnTo>
                    <a:pt x="527528" y="2552000"/>
                  </a:lnTo>
                  <a:lnTo>
                    <a:pt x="527447" y="2564700"/>
                  </a:lnTo>
                  <a:lnTo>
                    <a:pt x="528615" y="2577400"/>
                  </a:lnTo>
                  <a:lnTo>
                    <a:pt x="532959" y="2590100"/>
                  </a:lnTo>
                  <a:lnTo>
                    <a:pt x="538039" y="2602800"/>
                  </a:lnTo>
                  <a:lnTo>
                    <a:pt x="543594" y="2615500"/>
                  </a:lnTo>
                  <a:lnTo>
                    <a:pt x="549365" y="2615500"/>
                  </a:lnTo>
                  <a:lnTo>
                    <a:pt x="551095" y="2628200"/>
                  </a:lnTo>
                  <a:lnTo>
                    <a:pt x="570231" y="2628200"/>
                  </a:lnTo>
                  <a:lnTo>
                    <a:pt x="574497" y="2615500"/>
                  </a:lnTo>
                  <a:lnTo>
                    <a:pt x="572768" y="2602800"/>
                  </a:lnTo>
                  <a:lnTo>
                    <a:pt x="566688" y="2590100"/>
                  </a:lnTo>
                  <a:lnTo>
                    <a:pt x="564338" y="2577400"/>
                  </a:lnTo>
                  <a:lnTo>
                    <a:pt x="566202" y="2564700"/>
                  </a:lnTo>
                  <a:lnTo>
                    <a:pt x="572768" y="2552000"/>
                  </a:lnTo>
                  <a:lnTo>
                    <a:pt x="574497" y="2539300"/>
                  </a:lnTo>
                  <a:close/>
                </a:path>
                <a:path w="1024890" h="3060065">
                  <a:moveTo>
                    <a:pt x="565044" y="2526600"/>
                  </a:moveTo>
                  <a:lnTo>
                    <a:pt x="513974" y="2526600"/>
                  </a:lnTo>
                  <a:lnTo>
                    <a:pt x="518239" y="2539300"/>
                  </a:lnTo>
                  <a:lnTo>
                    <a:pt x="568502" y="2539300"/>
                  </a:lnTo>
                  <a:lnTo>
                    <a:pt x="565044" y="2526600"/>
                  </a:lnTo>
                  <a:close/>
                </a:path>
                <a:path w="1024890" h="3060065">
                  <a:moveTo>
                    <a:pt x="898094" y="2412300"/>
                  </a:moveTo>
                  <a:lnTo>
                    <a:pt x="884260" y="2412300"/>
                  </a:lnTo>
                  <a:lnTo>
                    <a:pt x="888525" y="2425000"/>
                  </a:lnTo>
                  <a:lnTo>
                    <a:pt x="898094" y="2425000"/>
                  </a:lnTo>
                  <a:lnTo>
                    <a:pt x="898094" y="2412300"/>
                  </a:lnTo>
                  <a:close/>
                </a:path>
                <a:path w="1024890" h="3060065">
                  <a:moveTo>
                    <a:pt x="860051" y="2348800"/>
                  </a:moveTo>
                  <a:lnTo>
                    <a:pt x="840107" y="2348800"/>
                  </a:lnTo>
                  <a:lnTo>
                    <a:pt x="839184" y="2361500"/>
                  </a:lnTo>
                  <a:lnTo>
                    <a:pt x="857399" y="2361500"/>
                  </a:lnTo>
                  <a:lnTo>
                    <a:pt x="860051" y="2348800"/>
                  </a:lnTo>
                  <a:close/>
                </a:path>
                <a:path w="1024890" h="3060065">
                  <a:moveTo>
                    <a:pt x="849185" y="2082100"/>
                  </a:moveTo>
                  <a:lnTo>
                    <a:pt x="828737" y="2082100"/>
                  </a:lnTo>
                  <a:lnTo>
                    <a:pt x="833044" y="2094800"/>
                  </a:lnTo>
                  <a:lnTo>
                    <a:pt x="846483" y="2094800"/>
                  </a:lnTo>
                  <a:lnTo>
                    <a:pt x="849185" y="2082100"/>
                  </a:lnTo>
                  <a:close/>
                </a:path>
                <a:path w="1024890" h="3060065">
                  <a:moveTo>
                    <a:pt x="847024" y="2056700"/>
                  </a:moveTo>
                  <a:lnTo>
                    <a:pt x="829630" y="2056700"/>
                  </a:lnTo>
                  <a:lnTo>
                    <a:pt x="817627" y="2069400"/>
                  </a:lnTo>
                  <a:lnTo>
                    <a:pt x="823630" y="2082100"/>
                  </a:lnTo>
                  <a:lnTo>
                    <a:pt x="847348" y="2082100"/>
                  </a:lnTo>
                  <a:lnTo>
                    <a:pt x="843565" y="2069400"/>
                  </a:lnTo>
                  <a:lnTo>
                    <a:pt x="841836" y="2069400"/>
                  </a:lnTo>
                  <a:lnTo>
                    <a:pt x="847024" y="2056700"/>
                  </a:lnTo>
                  <a:close/>
                </a:path>
                <a:path w="1024890" h="3060065">
                  <a:moveTo>
                    <a:pt x="936268" y="2069400"/>
                  </a:moveTo>
                  <a:lnTo>
                    <a:pt x="911005" y="2069400"/>
                  </a:lnTo>
                  <a:lnTo>
                    <a:pt x="912734" y="2082100"/>
                  </a:lnTo>
                  <a:lnTo>
                    <a:pt x="943976" y="2082100"/>
                  </a:lnTo>
                  <a:lnTo>
                    <a:pt x="936268" y="2069400"/>
                  </a:lnTo>
                  <a:close/>
                </a:path>
                <a:path w="1024890" h="3060065">
                  <a:moveTo>
                    <a:pt x="924441" y="2056700"/>
                  </a:moveTo>
                  <a:lnTo>
                    <a:pt x="916193" y="2056700"/>
                  </a:lnTo>
                  <a:lnTo>
                    <a:pt x="909276" y="2069400"/>
                  </a:lnTo>
                  <a:lnTo>
                    <a:pt x="929868" y="2069400"/>
                  </a:lnTo>
                  <a:lnTo>
                    <a:pt x="924441" y="2056700"/>
                  </a:lnTo>
                  <a:close/>
                </a:path>
                <a:path w="1024890" h="3060065">
                  <a:moveTo>
                    <a:pt x="854863" y="2044000"/>
                  </a:moveTo>
                  <a:lnTo>
                    <a:pt x="841029" y="2044000"/>
                  </a:lnTo>
                  <a:lnTo>
                    <a:pt x="835281" y="2056700"/>
                  </a:lnTo>
                  <a:lnTo>
                    <a:pt x="852211" y="2056700"/>
                  </a:lnTo>
                  <a:lnTo>
                    <a:pt x="854863" y="2044000"/>
                  </a:lnTo>
                  <a:close/>
                </a:path>
                <a:path w="1024890" h="3060065">
                  <a:moveTo>
                    <a:pt x="1024327" y="1955100"/>
                  </a:moveTo>
                  <a:lnTo>
                    <a:pt x="989743" y="1955100"/>
                  </a:lnTo>
                  <a:lnTo>
                    <a:pt x="994931" y="1967800"/>
                  </a:lnTo>
                  <a:lnTo>
                    <a:pt x="1020062" y="1967800"/>
                  </a:lnTo>
                  <a:lnTo>
                    <a:pt x="1024327" y="1955100"/>
                  </a:lnTo>
                  <a:close/>
                </a:path>
                <a:path w="1024890" h="3060065">
                  <a:moveTo>
                    <a:pt x="1010494" y="1942400"/>
                  </a:moveTo>
                  <a:lnTo>
                    <a:pt x="999311" y="1942400"/>
                  </a:lnTo>
                  <a:lnTo>
                    <a:pt x="994124" y="1955100"/>
                  </a:lnTo>
                  <a:lnTo>
                    <a:pt x="1017411" y="1955100"/>
                  </a:lnTo>
                  <a:lnTo>
                    <a:pt x="1010494" y="1942400"/>
                  </a:lnTo>
                  <a:close/>
                </a:path>
                <a:path w="1024890" h="3060065">
                  <a:moveTo>
                    <a:pt x="904202" y="1929700"/>
                  </a:moveTo>
                  <a:lnTo>
                    <a:pt x="887064" y="1929700"/>
                  </a:lnTo>
                  <a:lnTo>
                    <a:pt x="896119" y="1942400"/>
                  </a:lnTo>
                  <a:lnTo>
                    <a:pt x="904202" y="1929700"/>
                  </a:lnTo>
                  <a:close/>
                </a:path>
                <a:path w="1024890" h="3060065">
                  <a:moveTo>
                    <a:pt x="913758" y="1904300"/>
                  </a:moveTo>
                  <a:lnTo>
                    <a:pt x="863509" y="1904300"/>
                  </a:lnTo>
                  <a:lnTo>
                    <a:pt x="868697" y="1917000"/>
                  </a:lnTo>
                  <a:lnTo>
                    <a:pt x="873884" y="1917000"/>
                  </a:lnTo>
                  <a:lnTo>
                    <a:pt x="878150" y="1929700"/>
                  </a:lnTo>
                  <a:lnTo>
                    <a:pt x="910198" y="1929700"/>
                  </a:lnTo>
                  <a:lnTo>
                    <a:pt x="912426" y="1917000"/>
                  </a:lnTo>
                  <a:lnTo>
                    <a:pt x="913758" y="1904300"/>
                  </a:lnTo>
                  <a:close/>
                </a:path>
                <a:path w="1024890" h="3060065">
                  <a:moveTo>
                    <a:pt x="975102" y="1764600"/>
                  </a:moveTo>
                  <a:lnTo>
                    <a:pt x="966456" y="1764600"/>
                  </a:lnTo>
                  <a:lnTo>
                    <a:pt x="960346" y="1777300"/>
                  </a:lnTo>
                  <a:lnTo>
                    <a:pt x="960346" y="1790000"/>
                  </a:lnTo>
                  <a:lnTo>
                    <a:pt x="974012" y="1790000"/>
                  </a:lnTo>
                  <a:lnTo>
                    <a:pt x="984456" y="1777300"/>
                  </a:lnTo>
                  <a:lnTo>
                    <a:pt x="981097" y="1777300"/>
                  </a:lnTo>
                  <a:lnTo>
                    <a:pt x="975102" y="1764600"/>
                  </a:lnTo>
                  <a:close/>
                </a:path>
                <a:path w="1024890" h="3060065">
                  <a:moveTo>
                    <a:pt x="962075" y="1485200"/>
                  </a:moveTo>
                  <a:lnTo>
                    <a:pt x="952622" y="1485200"/>
                  </a:lnTo>
                  <a:lnTo>
                    <a:pt x="938788" y="1497900"/>
                  </a:lnTo>
                  <a:lnTo>
                    <a:pt x="966456" y="1497900"/>
                  </a:lnTo>
                  <a:lnTo>
                    <a:pt x="962075" y="1485200"/>
                  </a:lnTo>
                  <a:close/>
                </a:path>
                <a:path w="1024890" h="3060065">
                  <a:moveTo>
                    <a:pt x="870577" y="1091500"/>
                  </a:moveTo>
                  <a:lnTo>
                    <a:pt x="827114" y="1091500"/>
                  </a:lnTo>
                  <a:lnTo>
                    <a:pt x="825351" y="1104200"/>
                  </a:lnTo>
                  <a:lnTo>
                    <a:pt x="830908" y="1104200"/>
                  </a:lnTo>
                  <a:lnTo>
                    <a:pt x="837297" y="1116900"/>
                  </a:lnTo>
                  <a:lnTo>
                    <a:pt x="844658" y="1129600"/>
                  </a:lnTo>
                  <a:lnTo>
                    <a:pt x="870181" y="1129600"/>
                  </a:lnTo>
                  <a:lnTo>
                    <a:pt x="876203" y="1116900"/>
                  </a:lnTo>
                  <a:lnTo>
                    <a:pt x="878150" y="1104200"/>
                  </a:lnTo>
                  <a:lnTo>
                    <a:pt x="870577" y="1091500"/>
                  </a:lnTo>
                  <a:close/>
                </a:path>
                <a:path w="1024890" h="3060065">
                  <a:moveTo>
                    <a:pt x="842758" y="1078800"/>
                  </a:moveTo>
                  <a:lnTo>
                    <a:pt x="838077" y="1078800"/>
                  </a:lnTo>
                  <a:lnTo>
                    <a:pt x="832109" y="1091500"/>
                  </a:lnTo>
                  <a:lnTo>
                    <a:pt x="852795" y="1091500"/>
                  </a:lnTo>
                  <a:lnTo>
                    <a:pt x="842758" y="1078800"/>
                  </a:lnTo>
                  <a:close/>
                </a:path>
                <a:path w="1024890" h="3060065">
                  <a:moveTo>
                    <a:pt x="712950" y="812100"/>
                  </a:moveTo>
                  <a:lnTo>
                    <a:pt x="678568" y="812100"/>
                  </a:lnTo>
                  <a:lnTo>
                    <a:pt x="675369" y="824800"/>
                  </a:lnTo>
                  <a:lnTo>
                    <a:pt x="675714" y="837500"/>
                  </a:lnTo>
                  <a:lnTo>
                    <a:pt x="676637" y="837500"/>
                  </a:lnTo>
                  <a:lnTo>
                    <a:pt x="677444" y="850200"/>
                  </a:lnTo>
                  <a:lnTo>
                    <a:pt x="703512" y="850200"/>
                  </a:lnTo>
                  <a:lnTo>
                    <a:pt x="711428" y="837500"/>
                  </a:lnTo>
                  <a:lnTo>
                    <a:pt x="713757" y="824800"/>
                  </a:lnTo>
                  <a:lnTo>
                    <a:pt x="712950" y="812100"/>
                  </a:lnTo>
                  <a:close/>
                </a:path>
                <a:path w="1024890" h="3060065">
                  <a:moveTo>
                    <a:pt x="629832" y="697800"/>
                  </a:moveTo>
                  <a:lnTo>
                    <a:pt x="597121" y="697800"/>
                  </a:lnTo>
                  <a:lnTo>
                    <a:pt x="589393" y="710500"/>
                  </a:lnTo>
                  <a:lnTo>
                    <a:pt x="585794" y="723200"/>
                  </a:lnTo>
                  <a:lnTo>
                    <a:pt x="583190" y="735900"/>
                  </a:lnTo>
                  <a:lnTo>
                    <a:pt x="641368" y="735900"/>
                  </a:lnTo>
                  <a:lnTo>
                    <a:pt x="644761" y="723200"/>
                  </a:lnTo>
                  <a:lnTo>
                    <a:pt x="644610" y="723200"/>
                  </a:lnTo>
                  <a:lnTo>
                    <a:pt x="642859" y="710500"/>
                  </a:lnTo>
                  <a:lnTo>
                    <a:pt x="641937" y="710500"/>
                  </a:lnTo>
                  <a:lnTo>
                    <a:pt x="629832" y="697800"/>
                  </a:lnTo>
                  <a:close/>
                </a:path>
                <a:path w="1024890" h="3060065">
                  <a:moveTo>
                    <a:pt x="550590" y="621600"/>
                  </a:moveTo>
                  <a:lnTo>
                    <a:pt x="517637" y="621600"/>
                  </a:lnTo>
                  <a:lnTo>
                    <a:pt x="531266" y="634300"/>
                  </a:lnTo>
                  <a:lnTo>
                    <a:pt x="546483" y="634300"/>
                  </a:lnTo>
                  <a:lnTo>
                    <a:pt x="550590" y="621600"/>
                  </a:lnTo>
                  <a:close/>
                </a:path>
                <a:path w="1024890" h="3060065">
                  <a:moveTo>
                    <a:pt x="525833" y="570800"/>
                  </a:moveTo>
                  <a:lnTo>
                    <a:pt x="470469" y="570800"/>
                  </a:lnTo>
                  <a:lnTo>
                    <a:pt x="466821" y="583500"/>
                  </a:lnTo>
                  <a:lnTo>
                    <a:pt x="464633" y="583500"/>
                  </a:lnTo>
                  <a:lnTo>
                    <a:pt x="463826" y="596200"/>
                  </a:lnTo>
                  <a:lnTo>
                    <a:pt x="471550" y="596200"/>
                  </a:lnTo>
                  <a:lnTo>
                    <a:pt x="477660" y="608900"/>
                  </a:lnTo>
                  <a:lnTo>
                    <a:pt x="490769" y="608900"/>
                  </a:lnTo>
                  <a:lnTo>
                    <a:pt x="504117" y="621600"/>
                  </a:lnTo>
                  <a:lnTo>
                    <a:pt x="552017" y="621600"/>
                  </a:lnTo>
                  <a:lnTo>
                    <a:pt x="544442" y="596200"/>
                  </a:lnTo>
                  <a:lnTo>
                    <a:pt x="525833" y="570800"/>
                  </a:lnTo>
                  <a:close/>
                </a:path>
                <a:path w="1024890" h="3060065">
                  <a:moveTo>
                    <a:pt x="446346" y="494600"/>
                  </a:moveTo>
                  <a:lnTo>
                    <a:pt x="417727" y="494600"/>
                  </a:lnTo>
                  <a:lnTo>
                    <a:pt x="416214" y="507300"/>
                  </a:lnTo>
                  <a:lnTo>
                    <a:pt x="419673" y="520000"/>
                  </a:lnTo>
                  <a:lnTo>
                    <a:pt x="448005" y="520000"/>
                  </a:lnTo>
                  <a:lnTo>
                    <a:pt x="459445" y="507300"/>
                  </a:lnTo>
                  <a:lnTo>
                    <a:pt x="452372" y="507300"/>
                  </a:lnTo>
                  <a:lnTo>
                    <a:pt x="446346" y="494600"/>
                  </a:lnTo>
                  <a:close/>
                </a:path>
                <a:path w="1024890" h="3060065">
                  <a:moveTo>
                    <a:pt x="435236" y="481900"/>
                  </a:moveTo>
                  <a:lnTo>
                    <a:pt x="427887" y="481900"/>
                  </a:lnTo>
                  <a:lnTo>
                    <a:pt x="421834" y="494600"/>
                  </a:lnTo>
                  <a:lnTo>
                    <a:pt x="440818" y="494600"/>
                  </a:lnTo>
                  <a:lnTo>
                    <a:pt x="435236" y="481900"/>
                  </a:lnTo>
                  <a:close/>
                </a:path>
                <a:path w="1024890" h="3060065">
                  <a:moveTo>
                    <a:pt x="340935" y="431100"/>
                  </a:moveTo>
                  <a:lnTo>
                    <a:pt x="328831" y="431100"/>
                  </a:lnTo>
                  <a:lnTo>
                    <a:pt x="330560" y="443800"/>
                  </a:lnTo>
                  <a:lnTo>
                    <a:pt x="335747" y="443800"/>
                  </a:lnTo>
                  <a:lnTo>
                    <a:pt x="340935" y="431100"/>
                  </a:lnTo>
                  <a:close/>
                </a:path>
                <a:path w="1024890" h="3060065">
                  <a:moveTo>
                    <a:pt x="276954" y="418400"/>
                  </a:moveTo>
                  <a:lnTo>
                    <a:pt x="272573" y="418400"/>
                  </a:lnTo>
                  <a:lnTo>
                    <a:pt x="258809" y="431100"/>
                  </a:lnTo>
                  <a:lnTo>
                    <a:pt x="284678" y="431100"/>
                  </a:lnTo>
                  <a:lnTo>
                    <a:pt x="276954" y="418400"/>
                  </a:lnTo>
                  <a:close/>
                </a:path>
                <a:path w="1024890" h="3060065">
                  <a:moveTo>
                    <a:pt x="339206" y="418400"/>
                  </a:moveTo>
                  <a:lnTo>
                    <a:pt x="334018" y="431100"/>
                  </a:lnTo>
                  <a:lnTo>
                    <a:pt x="342664" y="431100"/>
                  </a:lnTo>
                  <a:lnTo>
                    <a:pt x="339206" y="418400"/>
                  </a:lnTo>
                  <a:close/>
                </a:path>
                <a:path w="1024890" h="3060065">
                  <a:moveTo>
                    <a:pt x="401401" y="380300"/>
                  </a:moveTo>
                  <a:lnTo>
                    <a:pt x="373791" y="380300"/>
                  </a:lnTo>
                  <a:lnTo>
                    <a:pt x="378171" y="393000"/>
                  </a:lnTo>
                  <a:lnTo>
                    <a:pt x="394642" y="393000"/>
                  </a:lnTo>
                  <a:lnTo>
                    <a:pt x="401401" y="380300"/>
                  </a:lnTo>
                  <a:close/>
                </a:path>
                <a:path w="1024890" h="3060065">
                  <a:moveTo>
                    <a:pt x="275224" y="367600"/>
                  </a:moveTo>
                  <a:lnTo>
                    <a:pt x="257817" y="367600"/>
                  </a:lnTo>
                  <a:lnTo>
                    <a:pt x="254358" y="380300"/>
                  </a:lnTo>
                  <a:lnTo>
                    <a:pt x="275224" y="380300"/>
                  </a:lnTo>
                  <a:lnTo>
                    <a:pt x="275224" y="367600"/>
                  </a:lnTo>
                  <a:close/>
                </a:path>
                <a:path w="1024890" h="3060065">
                  <a:moveTo>
                    <a:pt x="411027" y="367600"/>
                  </a:moveTo>
                  <a:lnTo>
                    <a:pt x="386817" y="367600"/>
                  </a:lnTo>
                  <a:lnTo>
                    <a:pt x="378333" y="380300"/>
                  </a:lnTo>
                  <a:lnTo>
                    <a:pt x="414485" y="380300"/>
                  </a:lnTo>
                  <a:lnTo>
                    <a:pt x="411027" y="367600"/>
                  </a:lnTo>
                  <a:close/>
                </a:path>
                <a:path w="1024890" h="3060065">
                  <a:moveTo>
                    <a:pt x="267385" y="354900"/>
                  </a:moveTo>
                  <a:lnTo>
                    <a:pt x="263927" y="367600"/>
                  </a:lnTo>
                  <a:lnTo>
                    <a:pt x="270037" y="367600"/>
                  </a:lnTo>
                  <a:lnTo>
                    <a:pt x="267385" y="354900"/>
                  </a:lnTo>
                  <a:close/>
                </a:path>
                <a:path w="1024890" h="3060065">
                  <a:moveTo>
                    <a:pt x="229993" y="304100"/>
                  </a:moveTo>
                  <a:lnTo>
                    <a:pt x="203404" y="304100"/>
                  </a:lnTo>
                  <a:lnTo>
                    <a:pt x="202481" y="316800"/>
                  </a:lnTo>
                  <a:lnTo>
                    <a:pt x="200477" y="316800"/>
                  </a:lnTo>
                  <a:lnTo>
                    <a:pt x="197423" y="329500"/>
                  </a:lnTo>
                  <a:lnTo>
                    <a:pt x="193873" y="329500"/>
                  </a:lnTo>
                  <a:lnTo>
                    <a:pt x="190377" y="342200"/>
                  </a:lnTo>
                  <a:lnTo>
                    <a:pt x="234416" y="342200"/>
                  </a:lnTo>
                  <a:lnTo>
                    <a:pt x="231028" y="316800"/>
                  </a:lnTo>
                  <a:lnTo>
                    <a:pt x="229993" y="304100"/>
                  </a:lnTo>
                  <a:close/>
                </a:path>
                <a:path w="1024890" h="3060065">
                  <a:moveTo>
                    <a:pt x="229212" y="240600"/>
                  </a:moveTo>
                  <a:lnTo>
                    <a:pt x="193028" y="240600"/>
                  </a:lnTo>
                  <a:lnTo>
                    <a:pt x="196487" y="253300"/>
                  </a:lnTo>
                  <a:lnTo>
                    <a:pt x="203404" y="253300"/>
                  </a:lnTo>
                  <a:lnTo>
                    <a:pt x="204211" y="266000"/>
                  </a:lnTo>
                  <a:lnTo>
                    <a:pt x="201674" y="266000"/>
                  </a:lnTo>
                  <a:lnTo>
                    <a:pt x="199023" y="278700"/>
                  </a:lnTo>
                  <a:lnTo>
                    <a:pt x="229150" y="278700"/>
                  </a:lnTo>
                  <a:lnTo>
                    <a:pt x="229342" y="266000"/>
                  </a:lnTo>
                  <a:lnTo>
                    <a:pt x="229953" y="253300"/>
                  </a:lnTo>
                  <a:lnTo>
                    <a:pt x="229212" y="240600"/>
                  </a:lnTo>
                  <a:close/>
                </a:path>
                <a:path w="1024890" h="3060065">
                  <a:moveTo>
                    <a:pt x="215508" y="215200"/>
                  </a:moveTo>
                  <a:lnTo>
                    <a:pt x="173084" y="215200"/>
                  </a:lnTo>
                  <a:lnTo>
                    <a:pt x="166086" y="227900"/>
                  </a:lnTo>
                  <a:lnTo>
                    <a:pt x="101611" y="227900"/>
                  </a:lnTo>
                  <a:lnTo>
                    <a:pt x="90903" y="240600"/>
                  </a:lnTo>
                  <a:lnTo>
                    <a:pt x="79524" y="253300"/>
                  </a:lnTo>
                  <a:lnTo>
                    <a:pt x="189570" y="253300"/>
                  </a:lnTo>
                  <a:lnTo>
                    <a:pt x="193028" y="240600"/>
                  </a:lnTo>
                  <a:lnTo>
                    <a:pt x="229212" y="240600"/>
                  </a:lnTo>
                  <a:lnTo>
                    <a:pt x="225078" y="227900"/>
                  </a:lnTo>
                  <a:lnTo>
                    <a:pt x="215508" y="215200"/>
                  </a:lnTo>
                  <a:close/>
                </a:path>
                <a:path w="1024890" h="3060065">
                  <a:moveTo>
                    <a:pt x="131468" y="202500"/>
                  </a:moveTo>
                  <a:lnTo>
                    <a:pt x="112561" y="202500"/>
                  </a:lnTo>
                  <a:lnTo>
                    <a:pt x="116020" y="215200"/>
                  </a:lnTo>
                  <a:lnTo>
                    <a:pt x="111639" y="227900"/>
                  </a:lnTo>
                  <a:lnTo>
                    <a:pt x="151442" y="227900"/>
                  </a:lnTo>
                  <a:lnTo>
                    <a:pt x="145417" y="215200"/>
                  </a:lnTo>
                  <a:lnTo>
                    <a:pt x="139296" y="215200"/>
                  </a:lnTo>
                  <a:lnTo>
                    <a:pt x="131468" y="202500"/>
                  </a:lnTo>
                  <a:close/>
                </a:path>
                <a:path w="1024890" h="3060065">
                  <a:moveTo>
                    <a:pt x="198216" y="202500"/>
                  </a:moveTo>
                  <a:lnTo>
                    <a:pt x="163977" y="202500"/>
                  </a:lnTo>
                  <a:lnTo>
                    <a:pt x="174007" y="215200"/>
                  </a:lnTo>
                  <a:lnTo>
                    <a:pt x="197294" y="215200"/>
                  </a:lnTo>
                  <a:lnTo>
                    <a:pt x="198216" y="202500"/>
                  </a:lnTo>
                  <a:close/>
                </a:path>
                <a:path w="1024890" h="3060065">
                  <a:moveTo>
                    <a:pt x="209398" y="202500"/>
                  </a:moveTo>
                  <a:lnTo>
                    <a:pt x="198216" y="202500"/>
                  </a:lnTo>
                  <a:lnTo>
                    <a:pt x="199945" y="215200"/>
                  </a:lnTo>
                  <a:lnTo>
                    <a:pt x="212050" y="215200"/>
                  </a:lnTo>
                  <a:lnTo>
                    <a:pt x="209398" y="202500"/>
                  </a:lnTo>
                  <a:close/>
                </a:path>
                <a:path w="1024890" h="3060065">
                  <a:moveTo>
                    <a:pt x="212473" y="189800"/>
                  </a:moveTo>
                  <a:lnTo>
                    <a:pt x="163761" y="189800"/>
                  </a:lnTo>
                  <a:lnTo>
                    <a:pt x="160778" y="202500"/>
                  </a:lnTo>
                  <a:lnTo>
                    <a:pt x="210321" y="202500"/>
                  </a:lnTo>
                  <a:lnTo>
                    <a:pt x="212473" y="189800"/>
                  </a:lnTo>
                  <a:close/>
                </a:path>
                <a:path w="1024890" h="3060065">
                  <a:moveTo>
                    <a:pt x="193401" y="177100"/>
                  </a:moveTo>
                  <a:lnTo>
                    <a:pt x="178656" y="177100"/>
                  </a:lnTo>
                  <a:lnTo>
                    <a:pt x="172277" y="189800"/>
                  </a:lnTo>
                  <a:lnTo>
                    <a:pt x="200752" y="189800"/>
                  </a:lnTo>
                  <a:lnTo>
                    <a:pt x="193401" y="177100"/>
                  </a:lnTo>
                  <a:close/>
                </a:path>
                <a:path w="1024890" h="3060065">
                  <a:moveTo>
                    <a:pt x="89159" y="126300"/>
                  </a:moveTo>
                  <a:lnTo>
                    <a:pt x="88352" y="139000"/>
                  </a:lnTo>
                  <a:lnTo>
                    <a:pt x="90888" y="139000"/>
                  </a:lnTo>
                  <a:lnTo>
                    <a:pt x="89159" y="126300"/>
                  </a:lnTo>
                  <a:close/>
                </a:path>
                <a:path w="1024890" h="3060065">
                  <a:moveTo>
                    <a:pt x="18261" y="88200"/>
                  </a:moveTo>
                  <a:lnTo>
                    <a:pt x="12151" y="88200"/>
                  </a:lnTo>
                  <a:lnTo>
                    <a:pt x="6963" y="100900"/>
                  </a:lnTo>
                  <a:lnTo>
                    <a:pt x="21719" y="100900"/>
                  </a:lnTo>
                  <a:lnTo>
                    <a:pt x="18261" y="88200"/>
                  </a:lnTo>
                  <a:close/>
                </a:path>
                <a:path w="1024890" h="3060065">
                  <a:moveTo>
                    <a:pt x="102993" y="0"/>
                  </a:moveTo>
                  <a:lnTo>
                    <a:pt x="95109" y="8069"/>
                  </a:lnTo>
                  <a:lnTo>
                    <a:pt x="88338" y="14669"/>
                  </a:lnTo>
                  <a:lnTo>
                    <a:pt x="82842" y="20621"/>
                  </a:lnTo>
                  <a:lnTo>
                    <a:pt x="78784" y="26745"/>
                  </a:lnTo>
                  <a:lnTo>
                    <a:pt x="78733" y="35391"/>
                  </a:lnTo>
                  <a:lnTo>
                    <a:pt x="83741" y="44037"/>
                  </a:lnTo>
                  <a:lnTo>
                    <a:pt x="91688" y="50090"/>
                  </a:lnTo>
                  <a:lnTo>
                    <a:pt x="100457" y="50954"/>
                  </a:lnTo>
                  <a:lnTo>
                    <a:pt x="106959" y="47744"/>
                  </a:lnTo>
                  <a:lnTo>
                    <a:pt x="112965" y="42568"/>
                  </a:lnTo>
                  <a:lnTo>
                    <a:pt x="117673" y="36396"/>
                  </a:lnTo>
                  <a:lnTo>
                    <a:pt x="120285" y="30204"/>
                  </a:lnTo>
                  <a:lnTo>
                    <a:pt x="119188" y="24171"/>
                  </a:lnTo>
                  <a:lnTo>
                    <a:pt x="115227" y="17393"/>
                  </a:lnTo>
                  <a:lnTo>
                    <a:pt x="109472" y="9469"/>
                  </a:lnTo>
                  <a:lnTo>
                    <a:pt x="102993" y="0"/>
                  </a:lnTo>
                  <a:close/>
                </a:path>
                <a:path w="1024890" h="3060065">
                  <a:moveTo>
                    <a:pt x="52845" y="21557"/>
                  </a:moveTo>
                  <a:lnTo>
                    <a:pt x="51116" y="21557"/>
                  </a:lnTo>
                  <a:lnTo>
                    <a:pt x="51116" y="29397"/>
                  </a:lnTo>
                  <a:lnTo>
                    <a:pt x="51923" y="28474"/>
                  </a:lnTo>
                  <a:lnTo>
                    <a:pt x="52845" y="26745"/>
                  </a:lnTo>
                  <a:lnTo>
                    <a:pt x="53652" y="25938"/>
                  </a:lnTo>
                  <a:lnTo>
                    <a:pt x="53652" y="23287"/>
                  </a:lnTo>
                  <a:lnTo>
                    <a:pt x="52845" y="21557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0753" y="3742944"/>
              <a:ext cx="13491083" cy="2374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160" cy="10289540"/>
            <a:chOff x="0" y="0"/>
            <a:chExt cx="18298160" cy="10289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83944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2F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9596" y="6260594"/>
              <a:ext cx="2638286" cy="40287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0375" y="2524125"/>
              <a:ext cx="11020425" cy="34766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7975" y="6334125"/>
              <a:ext cx="11172825" cy="36671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4881" y="511873"/>
              <a:ext cx="3532378" cy="6289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842" y="1180083"/>
              <a:ext cx="647700" cy="7435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692" y="1180083"/>
              <a:ext cx="323850" cy="7435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792" y="1180083"/>
              <a:ext cx="171450" cy="7435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610" y="1180083"/>
              <a:ext cx="1223391" cy="7435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9734" y="1180083"/>
              <a:ext cx="1315212" cy="7435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88994" y="1180083"/>
              <a:ext cx="600557" cy="7435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5724" y="1180083"/>
              <a:ext cx="1367536" cy="7435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4615" y="1180083"/>
              <a:ext cx="864019" cy="7435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22644" y="1180083"/>
              <a:ext cx="1256449" cy="7435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02855" y="1180083"/>
              <a:ext cx="914780" cy="7435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71536" y="1180083"/>
              <a:ext cx="1360931" cy="7435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04071" y="1180083"/>
              <a:ext cx="893368" cy="7435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20300" y="1180083"/>
              <a:ext cx="1360931" cy="7435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52835" y="1180083"/>
              <a:ext cx="591184" cy="7435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50090" y="1180083"/>
              <a:ext cx="1429512" cy="7435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44855" y="1180083"/>
              <a:ext cx="600544" cy="7435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45235" y="1180083"/>
              <a:ext cx="571919" cy="7435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77238" y="1180083"/>
              <a:ext cx="1250556" cy="7435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076551" y="1180083"/>
              <a:ext cx="1372361" cy="7435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320134" y="1180083"/>
              <a:ext cx="1821053" cy="7435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963896" y="1180083"/>
              <a:ext cx="171450" cy="7435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842" y="1561528"/>
              <a:ext cx="1534287" cy="74390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07590" y="1561528"/>
              <a:ext cx="1048143" cy="74390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51835" y="1561528"/>
              <a:ext cx="714768" cy="74390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422015" y="1561528"/>
              <a:ext cx="1698879" cy="74390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15865" y="1561528"/>
              <a:ext cx="2889504" cy="74390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12659" y="1561528"/>
              <a:ext cx="671982" cy="74390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67776" y="1561528"/>
              <a:ext cx="1189481" cy="74390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58960" y="1561528"/>
              <a:ext cx="1694179" cy="74390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069701" y="1561528"/>
              <a:ext cx="988618" cy="74390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965304" y="1561528"/>
              <a:ext cx="610234" cy="74390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272010" y="1561528"/>
              <a:ext cx="171450" cy="743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0850" y="4895850"/>
              <a:ext cx="7677150" cy="53911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189" y="7438630"/>
              <a:ext cx="5200077" cy="10580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0049177"/>
              <a:ext cx="11430" cy="68580"/>
            </a:xfrm>
            <a:custGeom>
              <a:avLst/>
              <a:gdLst/>
              <a:ahLst/>
              <a:cxnLst/>
              <a:rect l="l" t="t" r="r" b="b"/>
              <a:pathLst>
                <a:path w="11430" h="68579">
                  <a:moveTo>
                    <a:pt x="0" y="68347"/>
                  </a:moveTo>
                  <a:lnTo>
                    <a:pt x="1486" y="66172"/>
                  </a:lnTo>
                  <a:lnTo>
                    <a:pt x="7466" y="52930"/>
                  </a:lnTo>
                  <a:lnTo>
                    <a:pt x="11143" y="38525"/>
                  </a:lnTo>
                  <a:lnTo>
                    <a:pt x="10176" y="19526"/>
                  </a:lnTo>
                  <a:lnTo>
                    <a:pt x="2118" y="2135"/>
                  </a:lnTo>
                  <a:lnTo>
                    <a:pt x="0" y="0"/>
                  </a:lnTo>
                  <a:lnTo>
                    <a:pt x="0" y="68347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47" y="9979969"/>
              <a:ext cx="65194" cy="716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054731"/>
              <a:ext cx="895985" cy="1232535"/>
            </a:xfrm>
            <a:custGeom>
              <a:avLst/>
              <a:gdLst/>
              <a:ahLst/>
              <a:cxnLst/>
              <a:rect l="l" t="t" r="r" b="b"/>
              <a:pathLst>
                <a:path w="895985" h="1232534">
                  <a:moveTo>
                    <a:pt x="13004" y="393128"/>
                  </a:moveTo>
                  <a:lnTo>
                    <a:pt x="8585" y="380758"/>
                  </a:lnTo>
                  <a:lnTo>
                    <a:pt x="5905" y="376478"/>
                  </a:lnTo>
                  <a:lnTo>
                    <a:pt x="0" y="374484"/>
                  </a:lnTo>
                  <a:lnTo>
                    <a:pt x="0" y="424954"/>
                  </a:lnTo>
                  <a:lnTo>
                    <a:pt x="7327" y="417791"/>
                  </a:lnTo>
                  <a:lnTo>
                    <a:pt x="12458" y="405993"/>
                  </a:lnTo>
                  <a:lnTo>
                    <a:pt x="13004" y="393128"/>
                  </a:lnTo>
                  <a:close/>
                </a:path>
                <a:path w="895985" h="1232534">
                  <a:moveTo>
                    <a:pt x="66294" y="806450"/>
                  </a:moveTo>
                  <a:lnTo>
                    <a:pt x="62572" y="801484"/>
                  </a:lnTo>
                  <a:lnTo>
                    <a:pt x="53200" y="803605"/>
                  </a:lnTo>
                  <a:lnTo>
                    <a:pt x="51765" y="808685"/>
                  </a:lnTo>
                  <a:lnTo>
                    <a:pt x="49923" y="811580"/>
                  </a:lnTo>
                  <a:lnTo>
                    <a:pt x="52247" y="814247"/>
                  </a:lnTo>
                  <a:lnTo>
                    <a:pt x="54495" y="818667"/>
                  </a:lnTo>
                  <a:lnTo>
                    <a:pt x="57137" y="818769"/>
                  </a:lnTo>
                  <a:lnTo>
                    <a:pt x="59791" y="818984"/>
                  </a:lnTo>
                  <a:lnTo>
                    <a:pt x="64757" y="815479"/>
                  </a:lnTo>
                  <a:lnTo>
                    <a:pt x="65201" y="812914"/>
                  </a:lnTo>
                  <a:lnTo>
                    <a:pt x="66294" y="806450"/>
                  </a:lnTo>
                  <a:close/>
                </a:path>
                <a:path w="895985" h="1232534">
                  <a:moveTo>
                    <a:pt x="314198" y="448856"/>
                  </a:moveTo>
                  <a:lnTo>
                    <a:pt x="311391" y="440410"/>
                  </a:lnTo>
                  <a:lnTo>
                    <a:pt x="310756" y="438162"/>
                  </a:lnTo>
                  <a:lnTo>
                    <a:pt x="305117" y="437654"/>
                  </a:lnTo>
                  <a:lnTo>
                    <a:pt x="301485" y="436308"/>
                  </a:lnTo>
                  <a:lnTo>
                    <a:pt x="294259" y="440448"/>
                  </a:lnTo>
                  <a:lnTo>
                    <a:pt x="288798" y="445973"/>
                  </a:lnTo>
                  <a:lnTo>
                    <a:pt x="293382" y="457123"/>
                  </a:lnTo>
                  <a:lnTo>
                    <a:pt x="299389" y="459359"/>
                  </a:lnTo>
                  <a:lnTo>
                    <a:pt x="310388" y="455663"/>
                  </a:lnTo>
                  <a:lnTo>
                    <a:pt x="314198" y="448856"/>
                  </a:lnTo>
                  <a:close/>
                </a:path>
                <a:path w="895985" h="1232534">
                  <a:moveTo>
                    <a:pt x="363169" y="1166990"/>
                  </a:moveTo>
                  <a:lnTo>
                    <a:pt x="360222" y="1159179"/>
                  </a:lnTo>
                  <a:lnTo>
                    <a:pt x="354444" y="1152969"/>
                  </a:lnTo>
                  <a:lnTo>
                    <a:pt x="346748" y="1149096"/>
                  </a:lnTo>
                  <a:lnTo>
                    <a:pt x="338048" y="1148270"/>
                  </a:lnTo>
                  <a:lnTo>
                    <a:pt x="328498" y="1151204"/>
                  </a:lnTo>
                  <a:lnTo>
                    <a:pt x="320992" y="1157287"/>
                  </a:lnTo>
                  <a:lnTo>
                    <a:pt x="316090" y="1165821"/>
                  </a:lnTo>
                  <a:lnTo>
                    <a:pt x="314401" y="1176121"/>
                  </a:lnTo>
                  <a:lnTo>
                    <a:pt x="316293" y="1184833"/>
                  </a:lnTo>
                  <a:lnTo>
                    <a:pt x="321144" y="1191920"/>
                  </a:lnTo>
                  <a:lnTo>
                    <a:pt x="328079" y="1196530"/>
                  </a:lnTo>
                  <a:lnTo>
                    <a:pt x="336257" y="1197775"/>
                  </a:lnTo>
                  <a:lnTo>
                    <a:pt x="347967" y="1194562"/>
                  </a:lnTo>
                  <a:lnTo>
                    <a:pt x="356870" y="1187754"/>
                  </a:lnTo>
                  <a:lnTo>
                    <a:pt x="362178" y="1178293"/>
                  </a:lnTo>
                  <a:lnTo>
                    <a:pt x="363067" y="1167117"/>
                  </a:lnTo>
                  <a:lnTo>
                    <a:pt x="363169" y="1166990"/>
                  </a:lnTo>
                  <a:close/>
                </a:path>
                <a:path w="895985" h="1232534">
                  <a:moveTo>
                    <a:pt x="382930" y="37579"/>
                  </a:moveTo>
                  <a:lnTo>
                    <a:pt x="366179" y="1625"/>
                  </a:lnTo>
                  <a:lnTo>
                    <a:pt x="357428" y="0"/>
                  </a:lnTo>
                  <a:lnTo>
                    <a:pt x="348272" y="2794"/>
                  </a:lnTo>
                  <a:lnTo>
                    <a:pt x="340207" y="8839"/>
                  </a:lnTo>
                  <a:lnTo>
                    <a:pt x="334098" y="17272"/>
                  </a:lnTo>
                  <a:lnTo>
                    <a:pt x="330873" y="27228"/>
                  </a:lnTo>
                  <a:lnTo>
                    <a:pt x="330060" y="33020"/>
                  </a:lnTo>
                  <a:lnTo>
                    <a:pt x="330225" y="38823"/>
                  </a:lnTo>
                  <a:lnTo>
                    <a:pt x="329869" y="46215"/>
                  </a:lnTo>
                  <a:lnTo>
                    <a:pt x="331393" y="52463"/>
                  </a:lnTo>
                  <a:lnTo>
                    <a:pt x="333032" y="60020"/>
                  </a:lnTo>
                  <a:lnTo>
                    <a:pt x="338315" y="75501"/>
                  </a:lnTo>
                  <a:lnTo>
                    <a:pt x="344652" y="80238"/>
                  </a:lnTo>
                  <a:lnTo>
                    <a:pt x="352844" y="80962"/>
                  </a:lnTo>
                  <a:lnTo>
                    <a:pt x="360273" y="80606"/>
                  </a:lnTo>
                  <a:lnTo>
                    <a:pt x="382219" y="47726"/>
                  </a:lnTo>
                  <a:lnTo>
                    <a:pt x="382930" y="37579"/>
                  </a:lnTo>
                  <a:close/>
                </a:path>
                <a:path w="895985" h="1232534">
                  <a:moveTo>
                    <a:pt x="393839" y="523138"/>
                  </a:moveTo>
                  <a:lnTo>
                    <a:pt x="390563" y="513067"/>
                  </a:lnTo>
                  <a:lnTo>
                    <a:pt x="383882" y="504863"/>
                  </a:lnTo>
                  <a:lnTo>
                    <a:pt x="375094" y="499643"/>
                  </a:lnTo>
                  <a:lnTo>
                    <a:pt x="365480" y="498525"/>
                  </a:lnTo>
                  <a:lnTo>
                    <a:pt x="356400" y="502069"/>
                  </a:lnTo>
                  <a:lnTo>
                    <a:pt x="348818" y="509079"/>
                  </a:lnTo>
                  <a:lnTo>
                    <a:pt x="343687" y="518363"/>
                  </a:lnTo>
                  <a:lnTo>
                    <a:pt x="341922" y="528688"/>
                  </a:lnTo>
                  <a:lnTo>
                    <a:pt x="344627" y="538340"/>
                  </a:lnTo>
                  <a:lnTo>
                    <a:pt x="351155" y="546201"/>
                  </a:lnTo>
                  <a:lnTo>
                    <a:pt x="360210" y="551205"/>
                  </a:lnTo>
                  <a:lnTo>
                    <a:pt x="370636" y="552272"/>
                  </a:lnTo>
                  <a:lnTo>
                    <a:pt x="380390" y="548982"/>
                  </a:lnTo>
                  <a:lnTo>
                    <a:pt x="388073" y="542315"/>
                  </a:lnTo>
                  <a:lnTo>
                    <a:pt x="392836" y="533336"/>
                  </a:lnTo>
                  <a:lnTo>
                    <a:pt x="393839" y="523138"/>
                  </a:lnTo>
                  <a:close/>
                </a:path>
                <a:path w="895985" h="1232534">
                  <a:moveTo>
                    <a:pt x="603008" y="210362"/>
                  </a:moveTo>
                  <a:lnTo>
                    <a:pt x="601891" y="203873"/>
                  </a:lnTo>
                  <a:lnTo>
                    <a:pt x="597776" y="200088"/>
                  </a:lnTo>
                  <a:lnTo>
                    <a:pt x="589203" y="197192"/>
                  </a:lnTo>
                  <a:lnTo>
                    <a:pt x="582612" y="200952"/>
                  </a:lnTo>
                  <a:lnTo>
                    <a:pt x="553008" y="236905"/>
                  </a:lnTo>
                  <a:lnTo>
                    <a:pt x="548398" y="249059"/>
                  </a:lnTo>
                  <a:lnTo>
                    <a:pt x="549376" y="251498"/>
                  </a:lnTo>
                  <a:lnTo>
                    <a:pt x="549719" y="254215"/>
                  </a:lnTo>
                  <a:lnTo>
                    <a:pt x="554139" y="255816"/>
                  </a:lnTo>
                  <a:lnTo>
                    <a:pt x="559371" y="257898"/>
                  </a:lnTo>
                  <a:lnTo>
                    <a:pt x="561225" y="256425"/>
                  </a:lnTo>
                  <a:lnTo>
                    <a:pt x="596074" y="225298"/>
                  </a:lnTo>
                  <a:lnTo>
                    <a:pt x="601091" y="218008"/>
                  </a:lnTo>
                  <a:lnTo>
                    <a:pt x="603008" y="210362"/>
                  </a:lnTo>
                  <a:close/>
                </a:path>
                <a:path w="895985" h="1232534">
                  <a:moveTo>
                    <a:pt x="623087" y="1232268"/>
                  </a:moveTo>
                  <a:lnTo>
                    <a:pt x="620623" y="1224965"/>
                  </a:lnTo>
                  <a:lnTo>
                    <a:pt x="614172" y="1218780"/>
                  </a:lnTo>
                  <a:lnTo>
                    <a:pt x="605866" y="1215631"/>
                  </a:lnTo>
                  <a:lnTo>
                    <a:pt x="597560" y="1216685"/>
                  </a:lnTo>
                  <a:lnTo>
                    <a:pt x="597357" y="1216698"/>
                  </a:lnTo>
                  <a:lnTo>
                    <a:pt x="586422" y="1223860"/>
                  </a:lnTo>
                  <a:lnTo>
                    <a:pt x="579843" y="1232268"/>
                  </a:lnTo>
                  <a:lnTo>
                    <a:pt x="623087" y="1232268"/>
                  </a:lnTo>
                  <a:close/>
                </a:path>
                <a:path w="895985" h="1232534">
                  <a:moveTo>
                    <a:pt x="895515" y="706196"/>
                  </a:moveTo>
                  <a:lnTo>
                    <a:pt x="895388" y="698563"/>
                  </a:lnTo>
                  <a:lnTo>
                    <a:pt x="892683" y="691629"/>
                  </a:lnTo>
                  <a:lnTo>
                    <a:pt x="888034" y="686473"/>
                  </a:lnTo>
                  <a:lnTo>
                    <a:pt x="882103" y="684161"/>
                  </a:lnTo>
                  <a:lnTo>
                    <a:pt x="872959" y="685761"/>
                  </a:lnTo>
                  <a:lnTo>
                    <a:pt x="865225" y="691502"/>
                  </a:lnTo>
                  <a:lnTo>
                    <a:pt x="860082" y="700252"/>
                  </a:lnTo>
                  <a:lnTo>
                    <a:pt x="858697" y="710895"/>
                  </a:lnTo>
                  <a:lnTo>
                    <a:pt x="859370" y="718642"/>
                  </a:lnTo>
                  <a:lnTo>
                    <a:pt x="863587" y="725538"/>
                  </a:lnTo>
                  <a:lnTo>
                    <a:pt x="872502" y="726859"/>
                  </a:lnTo>
                  <a:lnTo>
                    <a:pt x="880275" y="726160"/>
                  </a:lnTo>
                  <a:lnTo>
                    <a:pt x="887133" y="722071"/>
                  </a:lnTo>
                  <a:lnTo>
                    <a:pt x="892416" y="715213"/>
                  </a:lnTo>
                  <a:lnTo>
                    <a:pt x="895515" y="706196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209" y="9147434"/>
              <a:ext cx="63732" cy="66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8219008"/>
              <a:ext cx="1693545" cy="2034539"/>
            </a:xfrm>
            <a:custGeom>
              <a:avLst/>
              <a:gdLst/>
              <a:ahLst/>
              <a:cxnLst/>
              <a:rect l="l" t="t" r="r" b="b"/>
              <a:pathLst>
                <a:path w="1693545" h="2034540">
                  <a:moveTo>
                    <a:pt x="8204" y="269392"/>
                  </a:moveTo>
                  <a:lnTo>
                    <a:pt x="6172" y="262407"/>
                  </a:lnTo>
                  <a:lnTo>
                    <a:pt x="4737" y="257251"/>
                  </a:lnTo>
                  <a:lnTo>
                    <a:pt x="1168" y="254012"/>
                  </a:lnTo>
                  <a:lnTo>
                    <a:pt x="0" y="253974"/>
                  </a:lnTo>
                  <a:lnTo>
                    <a:pt x="0" y="277482"/>
                  </a:lnTo>
                  <a:lnTo>
                    <a:pt x="3454" y="276885"/>
                  </a:lnTo>
                  <a:lnTo>
                    <a:pt x="8204" y="269392"/>
                  </a:lnTo>
                  <a:close/>
                </a:path>
                <a:path w="1693545" h="2034540">
                  <a:moveTo>
                    <a:pt x="17221" y="1045705"/>
                  </a:moveTo>
                  <a:lnTo>
                    <a:pt x="8966" y="1037844"/>
                  </a:lnTo>
                  <a:lnTo>
                    <a:pt x="0" y="1038504"/>
                  </a:lnTo>
                  <a:lnTo>
                    <a:pt x="0" y="1068451"/>
                  </a:lnTo>
                  <a:lnTo>
                    <a:pt x="10845" y="1067358"/>
                  </a:lnTo>
                  <a:lnTo>
                    <a:pt x="16802" y="1061351"/>
                  </a:lnTo>
                  <a:lnTo>
                    <a:pt x="17005" y="1054735"/>
                  </a:lnTo>
                  <a:lnTo>
                    <a:pt x="17221" y="1045705"/>
                  </a:lnTo>
                  <a:close/>
                </a:path>
                <a:path w="1693545" h="2034540">
                  <a:moveTo>
                    <a:pt x="26962" y="579120"/>
                  </a:moveTo>
                  <a:lnTo>
                    <a:pt x="26606" y="574865"/>
                  </a:lnTo>
                  <a:lnTo>
                    <a:pt x="26238" y="570611"/>
                  </a:lnTo>
                  <a:lnTo>
                    <a:pt x="22860" y="568426"/>
                  </a:lnTo>
                  <a:lnTo>
                    <a:pt x="18478" y="568566"/>
                  </a:lnTo>
                  <a:lnTo>
                    <a:pt x="14198" y="569912"/>
                  </a:lnTo>
                  <a:lnTo>
                    <a:pt x="12039" y="572897"/>
                  </a:lnTo>
                  <a:lnTo>
                    <a:pt x="13995" y="580237"/>
                  </a:lnTo>
                  <a:lnTo>
                    <a:pt x="16370" y="582409"/>
                  </a:lnTo>
                  <a:lnTo>
                    <a:pt x="19545" y="582218"/>
                  </a:lnTo>
                  <a:lnTo>
                    <a:pt x="24028" y="582002"/>
                  </a:lnTo>
                  <a:lnTo>
                    <a:pt x="26962" y="579120"/>
                  </a:lnTo>
                  <a:close/>
                </a:path>
                <a:path w="1693545" h="2034540">
                  <a:moveTo>
                    <a:pt x="30137" y="776236"/>
                  </a:moveTo>
                  <a:lnTo>
                    <a:pt x="29349" y="759244"/>
                  </a:lnTo>
                  <a:lnTo>
                    <a:pt x="22644" y="752817"/>
                  </a:lnTo>
                  <a:lnTo>
                    <a:pt x="6197" y="753249"/>
                  </a:lnTo>
                  <a:lnTo>
                    <a:pt x="177" y="759942"/>
                  </a:lnTo>
                  <a:lnTo>
                    <a:pt x="292" y="768832"/>
                  </a:lnTo>
                  <a:lnTo>
                    <a:pt x="457" y="777214"/>
                  </a:lnTo>
                  <a:lnTo>
                    <a:pt x="7162" y="783640"/>
                  </a:lnTo>
                  <a:lnTo>
                    <a:pt x="15608" y="783501"/>
                  </a:lnTo>
                  <a:lnTo>
                    <a:pt x="23622" y="783475"/>
                  </a:lnTo>
                  <a:lnTo>
                    <a:pt x="30137" y="776236"/>
                  </a:lnTo>
                  <a:close/>
                </a:path>
                <a:path w="1693545" h="2034540">
                  <a:moveTo>
                    <a:pt x="80873" y="895057"/>
                  </a:moveTo>
                  <a:lnTo>
                    <a:pt x="72402" y="892479"/>
                  </a:lnTo>
                  <a:lnTo>
                    <a:pt x="62992" y="882624"/>
                  </a:lnTo>
                  <a:lnTo>
                    <a:pt x="60528" y="875588"/>
                  </a:lnTo>
                  <a:lnTo>
                    <a:pt x="56527" y="870000"/>
                  </a:lnTo>
                  <a:lnTo>
                    <a:pt x="49974" y="863295"/>
                  </a:lnTo>
                  <a:lnTo>
                    <a:pt x="41922" y="859015"/>
                  </a:lnTo>
                  <a:lnTo>
                    <a:pt x="33223" y="857402"/>
                  </a:lnTo>
                  <a:lnTo>
                    <a:pt x="24688" y="858659"/>
                  </a:lnTo>
                  <a:lnTo>
                    <a:pt x="15608" y="863968"/>
                  </a:lnTo>
                  <a:lnTo>
                    <a:pt x="9232" y="872134"/>
                  </a:lnTo>
                  <a:lnTo>
                    <a:pt x="6096" y="882078"/>
                  </a:lnTo>
                  <a:lnTo>
                    <a:pt x="6743" y="892733"/>
                  </a:lnTo>
                  <a:lnTo>
                    <a:pt x="10922" y="901420"/>
                  </a:lnTo>
                  <a:lnTo>
                    <a:pt x="17945" y="908062"/>
                  </a:lnTo>
                  <a:lnTo>
                    <a:pt x="26873" y="912025"/>
                  </a:lnTo>
                  <a:lnTo>
                    <a:pt x="36791" y="912685"/>
                  </a:lnTo>
                  <a:lnTo>
                    <a:pt x="44729" y="911783"/>
                  </a:lnTo>
                  <a:lnTo>
                    <a:pt x="51854" y="906449"/>
                  </a:lnTo>
                  <a:lnTo>
                    <a:pt x="60236" y="908151"/>
                  </a:lnTo>
                  <a:lnTo>
                    <a:pt x="66255" y="909066"/>
                  </a:lnTo>
                  <a:lnTo>
                    <a:pt x="73088" y="910666"/>
                  </a:lnTo>
                  <a:lnTo>
                    <a:pt x="80873" y="895057"/>
                  </a:lnTo>
                  <a:close/>
                </a:path>
                <a:path w="1693545" h="2034540">
                  <a:moveTo>
                    <a:pt x="178536" y="336473"/>
                  </a:moveTo>
                  <a:lnTo>
                    <a:pt x="161302" y="315163"/>
                  </a:lnTo>
                  <a:lnTo>
                    <a:pt x="159499" y="315899"/>
                  </a:lnTo>
                  <a:lnTo>
                    <a:pt x="157327" y="316166"/>
                  </a:lnTo>
                  <a:lnTo>
                    <a:pt x="155892" y="317360"/>
                  </a:lnTo>
                  <a:lnTo>
                    <a:pt x="149517" y="324218"/>
                  </a:lnTo>
                  <a:lnTo>
                    <a:pt x="145669" y="332003"/>
                  </a:lnTo>
                  <a:lnTo>
                    <a:pt x="144094" y="340575"/>
                  </a:lnTo>
                  <a:lnTo>
                    <a:pt x="144614" y="349796"/>
                  </a:lnTo>
                  <a:lnTo>
                    <a:pt x="145745" y="356628"/>
                  </a:lnTo>
                  <a:lnTo>
                    <a:pt x="152806" y="362204"/>
                  </a:lnTo>
                  <a:lnTo>
                    <a:pt x="159740" y="362267"/>
                  </a:lnTo>
                  <a:lnTo>
                    <a:pt x="166230" y="362369"/>
                  </a:lnTo>
                  <a:lnTo>
                    <a:pt x="171589" y="359600"/>
                  </a:lnTo>
                  <a:lnTo>
                    <a:pt x="174612" y="353822"/>
                  </a:lnTo>
                  <a:lnTo>
                    <a:pt x="177863" y="345084"/>
                  </a:lnTo>
                  <a:lnTo>
                    <a:pt x="178536" y="336473"/>
                  </a:lnTo>
                  <a:close/>
                </a:path>
                <a:path w="1693545" h="2034540">
                  <a:moveTo>
                    <a:pt x="206984" y="1143635"/>
                  </a:moveTo>
                  <a:lnTo>
                    <a:pt x="205574" y="1142542"/>
                  </a:lnTo>
                  <a:lnTo>
                    <a:pt x="202730" y="1140155"/>
                  </a:lnTo>
                  <a:lnTo>
                    <a:pt x="200190" y="1141247"/>
                  </a:lnTo>
                  <a:lnTo>
                    <a:pt x="197167" y="1141831"/>
                  </a:lnTo>
                  <a:lnTo>
                    <a:pt x="194767" y="1143355"/>
                  </a:lnTo>
                  <a:lnTo>
                    <a:pt x="191236" y="1145755"/>
                  </a:lnTo>
                  <a:lnTo>
                    <a:pt x="190131" y="1149477"/>
                  </a:lnTo>
                  <a:lnTo>
                    <a:pt x="191998" y="1153375"/>
                  </a:lnTo>
                  <a:lnTo>
                    <a:pt x="192798" y="1154963"/>
                  </a:lnTo>
                  <a:lnTo>
                    <a:pt x="194576" y="1156462"/>
                  </a:lnTo>
                  <a:lnTo>
                    <a:pt x="196151" y="1156982"/>
                  </a:lnTo>
                  <a:lnTo>
                    <a:pt x="200545" y="1158252"/>
                  </a:lnTo>
                  <a:lnTo>
                    <a:pt x="203657" y="1156004"/>
                  </a:lnTo>
                  <a:lnTo>
                    <a:pt x="206159" y="1149413"/>
                  </a:lnTo>
                  <a:lnTo>
                    <a:pt x="206451" y="1146429"/>
                  </a:lnTo>
                  <a:lnTo>
                    <a:pt x="206984" y="1143635"/>
                  </a:lnTo>
                  <a:close/>
                </a:path>
                <a:path w="1693545" h="2034540">
                  <a:moveTo>
                    <a:pt x="243713" y="1133221"/>
                  </a:moveTo>
                  <a:lnTo>
                    <a:pt x="225374" y="1106995"/>
                  </a:lnTo>
                  <a:lnTo>
                    <a:pt x="213144" y="1110462"/>
                  </a:lnTo>
                  <a:lnTo>
                    <a:pt x="209016" y="1114767"/>
                  </a:lnTo>
                  <a:lnTo>
                    <a:pt x="201752" y="1126159"/>
                  </a:lnTo>
                  <a:lnTo>
                    <a:pt x="202463" y="1133144"/>
                  </a:lnTo>
                  <a:lnTo>
                    <a:pt x="202831" y="1140028"/>
                  </a:lnTo>
                  <a:lnTo>
                    <a:pt x="207098" y="1143622"/>
                  </a:lnTo>
                  <a:lnTo>
                    <a:pt x="212636" y="1148092"/>
                  </a:lnTo>
                  <a:lnTo>
                    <a:pt x="218643" y="1151420"/>
                  </a:lnTo>
                  <a:lnTo>
                    <a:pt x="233718" y="1151775"/>
                  </a:lnTo>
                  <a:lnTo>
                    <a:pt x="239179" y="1147572"/>
                  </a:lnTo>
                  <a:lnTo>
                    <a:pt x="241985" y="1140625"/>
                  </a:lnTo>
                  <a:lnTo>
                    <a:pt x="241884" y="1140752"/>
                  </a:lnTo>
                  <a:lnTo>
                    <a:pt x="243713" y="1133221"/>
                  </a:lnTo>
                  <a:close/>
                </a:path>
                <a:path w="1693545" h="2034540">
                  <a:moveTo>
                    <a:pt x="409422" y="345617"/>
                  </a:moveTo>
                  <a:lnTo>
                    <a:pt x="408736" y="338924"/>
                  </a:lnTo>
                  <a:lnTo>
                    <a:pt x="407936" y="329526"/>
                  </a:lnTo>
                  <a:lnTo>
                    <a:pt x="399173" y="322199"/>
                  </a:lnTo>
                  <a:lnTo>
                    <a:pt x="384632" y="324269"/>
                  </a:lnTo>
                  <a:lnTo>
                    <a:pt x="379971" y="330111"/>
                  </a:lnTo>
                  <a:lnTo>
                    <a:pt x="380479" y="346214"/>
                  </a:lnTo>
                  <a:lnTo>
                    <a:pt x="388200" y="354291"/>
                  </a:lnTo>
                  <a:lnTo>
                    <a:pt x="396595" y="353568"/>
                  </a:lnTo>
                  <a:lnTo>
                    <a:pt x="403250" y="353072"/>
                  </a:lnTo>
                  <a:lnTo>
                    <a:pt x="409422" y="345617"/>
                  </a:lnTo>
                  <a:close/>
                </a:path>
                <a:path w="1693545" h="2034540">
                  <a:moveTo>
                    <a:pt x="423291" y="27000"/>
                  </a:moveTo>
                  <a:lnTo>
                    <a:pt x="409333" y="1257"/>
                  </a:lnTo>
                  <a:lnTo>
                    <a:pt x="407708" y="254"/>
                  </a:lnTo>
                  <a:lnTo>
                    <a:pt x="397141" y="0"/>
                  </a:lnTo>
                  <a:lnTo>
                    <a:pt x="392772" y="5486"/>
                  </a:lnTo>
                  <a:lnTo>
                    <a:pt x="389369" y="11874"/>
                  </a:lnTo>
                  <a:lnTo>
                    <a:pt x="387197" y="18338"/>
                  </a:lnTo>
                  <a:lnTo>
                    <a:pt x="387413" y="24587"/>
                  </a:lnTo>
                  <a:lnTo>
                    <a:pt x="389953" y="30543"/>
                  </a:lnTo>
                  <a:lnTo>
                    <a:pt x="394741" y="36118"/>
                  </a:lnTo>
                  <a:lnTo>
                    <a:pt x="400837" y="41795"/>
                  </a:lnTo>
                  <a:lnTo>
                    <a:pt x="408216" y="43294"/>
                  </a:lnTo>
                  <a:lnTo>
                    <a:pt x="413943" y="39751"/>
                  </a:lnTo>
                  <a:lnTo>
                    <a:pt x="421868" y="34785"/>
                  </a:lnTo>
                  <a:lnTo>
                    <a:pt x="423291" y="27000"/>
                  </a:lnTo>
                  <a:close/>
                </a:path>
                <a:path w="1693545" h="2034540">
                  <a:moveTo>
                    <a:pt x="435978" y="785990"/>
                  </a:moveTo>
                  <a:lnTo>
                    <a:pt x="425602" y="741667"/>
                  </a:lnTo>
                  <a:lnTo>
                    <a:pt x="416839" y="738124"/>
                  </a:lnTo>
                  <a:lnTo>
                    <a:pt x="402170" y="743915"/>
                  </a:lnTo>
                  <a:lnTo>
                    <a:pt x="398246" y="750595"/>
                  </a:lnTo>
                  <a:lnTo>
                    <a:pt x="399173" y="757605"/>
                  </a:lnTo>
                  <a:lnTo>
                    <a:pt x="409867" y="806716"/>
                  </a:lnTo>
                  <a:lnTo>
                    <a:pt x="420547" y="809536"/>
                  </a:lnTo>
                  <a:lnTo>
                    <a:pt x="427596" y="809815"/>
                  </a:lnTo>
                  <a:lnTo>
                    <a:pt x="431406" y="805535"/>
                  </a:lnTo>
                  <a:lnTo>
                    <a:pt x="433844" y="799388"/>
                  </a:lnTo>
                  <a:lnTo>
                    <a:pt x="435521" y="792746"/>
                  </a:lnTo>
                  <a:lnTo>
                    <a:pt x="435978" y="785990"/>
                  </a:lnTo>
                  <a:close/>
                </a:path>
                <a:path w="1693545" h="2034540">
                  <a:moveTo>
                    <a:pt x="494919" y="970991"/>
                  </a:moveTo>
                  <a:lnTo>
                    <a:pt x="494690" y="970902"/>
                  </a:lnTo>
                  <a:lnTo>
                    <a:pt x="494919" y="970991"/>
                  </a:lnTo>
                  <a:close/>
                </a:path>
                <a:path w="1693545" h="2034540">
                  <a:moveTo>
                    <a:pt x="500811" y="991044"/>
                  </a:moveTo>
                  <a:lnTo>
                    <a:pt x="500011" y="984300"/>
                  </a:lnTo>
                  <a:lnTo>
                    <a:pt x="496824" y="977760"/>
                  </a:lnTo>
                  <a:lnTo>
                    <a:pt x="494817" y="971118"/>
                  </a:lnTo>
                  <a:lnTo>
                    <a:pt x="487921" y="971372"/>
                  </a:lnTo>
                  <a:lnTo>
                    <a:pt x="480707" y="970457"/>
                  </a:lnTo>
                  <a:lnTo>
                    <a:pt x="474141" y="972121"/>
                  </a:lnTo>
                  <a:lnTo>
                    <a:pt x="466534" y="975728"/>
                  </a:lnTo>
                  <a:lnTo>
                    <a:pt x="461441" y="981735"/>
                  </a:lnTo>
                  <a:lnTo>
                    <a:pt x="459117" y="989431"/>
                  </a:lnTo>
                  <a:lnTo>
                    <a:pt x="459790" y="998080"/>
                  </a:lnTo>
                  <a:lnTo>
                    <a:pt x="462851" y="1005230"/>
                  </a:lnTo>
                  <a:lnTo>
                    <a:pt x="468096" y="1010653"/>
                  </a:lnTo>
                  <a:lnTo>
                    <a:pt x="474700" y="1013879"/>
                  </a:lnTo>
                  <a:lnTo>
                    <a:pt x="481952" y="1014425"/>
                  </a:lnTo>
                  <a:lnTo>
                    <a:pt x="489673" y="1011783"/>
                  </a:lnTo>
                  <a:lnTo>
                    <a:pt x="495985" y="1006462"/>
                  </a:lnTo>
                  <a:lnTo>
                    <a:pt x="499986" y="999274"/>
                  </a:lnTo>
                  <a:lnTo>
                    <a:pt x="500811" y="991044"/>
                  </a:lnTo>
                  <a:close/>
                </a:path>
                <a:path w="1693545" h="2034540">
                  <a:moveTo>
                    <a:pt x="506514" y="965276"/>
                  </a:moveTo>
                  <a:lnTo>
                    <a:pt x="503339" y="958951"/>
                  </a:lnTo>
                  <a:lnTo>
                    <a:pt x="502945" y="958215"/>
                  </a:lnTo>
                  <a:lnTo>
                    <a:pt x="501675" y="957554"/>
                  </a:lnTo>
                  <a:lnTo>
                    <a:pt x="493826" y="958227"/>
                  </a:lnTo>
                  <a:lnTo>
                    <a:pt x="494144" y="963256"/>
                  </a:lnTo>
                  <a:lnTo>
                    <a:pt x="494690" y="968273"/>
                  </a:lnTo>
                  <a:lnTo>
                    <a:pt x="494830" y="969899"/>
                  </a:lnTo>
                  <a:lnTo>
                    <a:pt x="495020" y="970876"/>
                  </a:lnTo>
                  <a:lnTo>
                    <a:pt x="495858" y="970470"/>
                  </a:lnTo>
                  <a:lnTo>
                    <a:pt x="496722" y="970292"/>
                  </a:lnTo>
                  <a:lnTo>
                    <a:pt x="497459" y="969899"/>
                  </a:lnTo>
                  <a:lnTo>
                    <a:pt x="501650" y="967447"/>
                  </a:lnTo>
                  <a:lnTo>
                    <a:pt x="506514" y="965276"/>
                  </a:lnTo>
                  <a:close/>
                </a:path>
                <a:path w="1693545" h="2034540">
                  <a:moveTo>
                    <a:pt x="526465" y="1059522"/>
                  </a:moveTo>
                  <a:lnTo>
                    <a:pt x="525386" y="1053338"/>
                  </a:lnTo>
                  <a:lnTo>
                    <a:pt x="524179" y="1046962"/>
                  </a:lnTo>
                  <a:lnTo>
                    <a:pt x="518515" y="1042504"/>
                  </a:lnTo>
                  <a:lnTo>
                    <a:pt x="506793" y="1044168"/>
                  </a:lnTo>
                  <a:lnTo>
                    <a:pt x="502500" y="1050467"/>
                  </a:lnTo>
                  <a:lnTo>
                    <a:pt x="503466" y="1056538"/>
                  </a:lnTo>
                  <a:lnTo>
                    <a:pt x="504444" y="1062837"/>
                  </a:lnTo>
                  <a:lnTo>
                    <a:pt x="510209" y="1067282"/>
                  </a:lnTo>
                  <a:lnTo>
                    <a:pt x="522147" y="1065606"/>
                  </a:lnTo>
                  <a:lnTo>
                    <a:pt x="526465" y="1059522"/>
                  </a:lnTo>
                  <a:close/>
                </a:path>
                <a:path w="1693545" h="2034540">
                  <a:moveTo>
                    <a:pt x="562381" y="1164475"/>
                  </a:moveTo>
                  <a:lnTo>
                    <a:pt x="555078" y="1157516"/>
                  </a:lnTo>
                  <a:lnTo>
                    <a:pt x="539724" y="1157846"/>
                  </a:lnTo>
                  <a:lnTo>
                    <a:pt x="534098" y="1163942"/>
                  </a:lnTo>
                  <a:lnTo>
                    <a:pt x="533781" y="1171765"/>
                  </a:lnTo>
                  <a:lnTo>
                    <a:pt x="533336" y="1180706"/>
                  </a:lnTo>
                  <a:lnTo>
                    <a:pt x="539572" y="1188085"/>
                  </a:lnTo>
                  <a:lnTo>
                    <a:pt x="547509" y="1188402"/>
                  </a:lnTo>
                  <a:lnTo>
                    <a:pt x="555332" y="1188720"/>
                  </a:lnTo>
                  <a:lnTo>
                    <a:pt x="562267" y="1181201"/>
                  </a:lnTo>
                  <a:lnTo>
                    <a:pt x="562381" y="1164475"/>
                  </a:lnTo>
                  <a:close/>
                </a:path>
                <a:path w="1693545" h="2034540">
                  <a:moveTo>
                    <a:pt x="582663" y="1362557"/>
                  </a:moveTo>
                  <a:lnTo>
                    <a:pt x="565454" y="1337437"/>
                  </a:lnTo>
                  <a:lnTo>
                    <a:pt x="557568" y="1337678"/>
                  </a:lnTo>
                  <a:lnTo>
                    <a:pt x="550849" y="1345171"/>
                  </a:lnTo>
                  <a:lnTo>
                    <a:pt x="551129" y="1353502"/>
                  </a:lnTo>
                  <a:lnTo>
                    <a:pt x="551319" y="1363484"/>
                  </a:lnTo>
                  <a:lnTo>
                    <a:pt x="559295" y="1371930"/>
                  </a:lnTo>
                  <a:lnTo>
                    <a:pt x="567791" y="1371092"/>
                  </a:lnTo>
                  <a:lnTo>
                    <a:pt x="575538" y="1370418"/>
                  </a:lnTo>
                  <a:lnTo>
                    <a:pt x="582663" y="1362557"/>
                  </a:lnTo>
                  <a:close/>
                </a:path>
                <a:path w="1693545" h="2034540">
                  <a:moveTo>
                    <a:pt x="587451" y="1227505"/>
                  </a:moveTo>
                  <a:lnTo>
                    <a:pt x="586079" y="1219161"/>
                  </a:lnTo>
                  <a:lnTo>
                    <a:pt x="584873" y="1211897"/>
                  </a:lnTo>
                  <a:lnTo>
                    <a:pt x="578307" y="1206309"/>
                  </a:lnTo>
                  <a:lnTo>
                    <a:pt x="563524" y="1207350"/>
                  </a:lnTo>
                  <a:lnTo>
                    <a:pt x="557288" y="1215364"/>
                  </a:lnTo>
                  <a:lnTo>
                    <a:pt x="559269" y="1230807"/>
                  </a:lnTo>
                  <a:lnTo>
                    <a:pt x="565886" y="1236167"/>
                  </a:lnTo>
                  <a:lnTo>
                    <a:pt x="573100" y="1235773"/>
                  </a:lnTo>
                  <a:lnTo>
                    <a:pt x="581380" y="1235392"/>
                  </a:lnTo>
                  <a:lnTo>
                    <a:pt x="587451" y="1227505"/>
                  </a:lnTo>
                  <a:close/>
                </a:path>
                <a:path w="1693545" h="2034540">
                  <a:moveTo>
                    <a:pt x="620217" y="489267"/>
                  </a:moveTo>
                  <a:lnTo>
                    <a:pt x="619137" y="485165"/>
                  </a:lnTo>
                  <a:lnTo>
                    <a:pt x="618617" y="482155"/>
                  </a:lnTo>
                  <a:lnTo>
                    <a:pt x="617486" y="479361"/>
                  </a:lnTo>
                  <a:lnTo>
                    <a:pt x="613295" y="472262"/>
                  </a:lnTo>
                  <a:lnTo>
                    <a:pt x="607479" y="467245"/>
                  </a:lnTo>
                  <a:lnTo>
                    <a:pt x="600760" y="464756"/>
                  </a:lnTo>
                  <a:lnTo>
                    <a:pt x="593953" y="465239"/>
                  </a:lnTo>
                  <a:lnTo>
                    <a:pt x="586282" y="469773"/>
                  </a:lnTo>
                  <a:lnTo>
                    <a:pt x="581342" y="476910"/>
                  </a:lnTo>
                  <a:lnTo>
                    <a:pt x="579602" y="485597"/>
                  </a:lnTo>
                  <a:lnTo>
                    <a:pt x="581494" y="494728"/>
                  </a:lnTo>
                  <a:lnTo>
                    <a:pt x="584796" y="502526"/>
                  </a:lnTo>
                  <a:lnTo>
                    <a:pt x="590372" y="507974"/>
                  </a:lnTo>
                  <a:lnTo>
                    <a:pt x="598170" y="511429"/>
                  </a:lnTo>
                  <a:lnTo>
                    <a:pt x="606031" y="514946"/>
                  </a:lnTo>
                  <a:lnTo>
                    <a:pt x="615010" y="511136"/>
                  </a:lnTo>
                  <a:lnTo>
                    <a:pt x="619086" y="498094"/>
                  </a:lnTo>
                  <a:lnTo>
                    <a:pt x="619556" y="493115"/>
                  </a:lnTo>
                  <a:lnTo>
                    <a:pt x="620217" y="489267"/>
                  </a:lnTo>
                  <a:close/>
                </a:path>
                <a:path w="1693545" h="2034540">
                  <a:moveTo>
                    <a:pt x="694474" y="1589278"/>
                  </a:moveTo>
                  <a:lnTo>
                    <a:pt x="693458" y="1584096"/>
                  </a:lnTo>
                  <a:lnTo>
                    <a:pt x="692696" y="1580857"/>
                  </a:lnTo>
                  <a:lnTo>
                    <a:pt x="690321" y="1579194"/>
                  </a:lnTo>
                  <a:lnTo>
                    <a:pt x="686803" y="1579384"/>
                  </a:lnTo>
                  <a:lnTo>
                    <a:pt x="681609" y="1580388"/>
                  </a:lnTo>
                  <a:lnTo>
                    <a:pt x="678129" y="1585950"/>
                  </a:lnTo>
                  <a:lnTo>
                    <a:pt x="680427" y="1590598"/>
                  </a:lnTo>
                  <a:lnTo>
                    <a:pt x="681215" y="1592072"/>
                  </a:lnTo>
                  <a:lnTo>
                    <a:pt x="683399" y="1593634"/>
                  </a:lnTo>
                  <a:lnTo>
                    <a:pt x="690219" y="1594370"/>
                  </a:lnTo>
                  <a:lnTo>
                    <a:pt x="694474" y="1589278"/>
                  </a:lnTo>
                  <a:close/>
                </a:path>
                <a:path w="1693545" h="2034540">
                  <a:moveTo>
                    <a:pt x="755370" y="1452600"/>
                  </a:moveTo>
                  <a:lnTo>
                    <a:pt x="753452" y="1437817"/>
                  </a:lnTo>
                  <a:lnTo>
                    <a:pt x="746213" y="1433055"/>
                  </a:lnTo>
                  <a:lnTo>
                    <a:pt x="732497" y="1436319"/>
                  </a:lnTo>
                  <a:lnTo>
                    <a:pt x="728332" y="1441627"/>
                  </a:lnTo>
                  <a:lnTo>
                    <a:pt x="729183" y="1455394"/>
                  </a:lnTo>
                  <a:lnTo>
                    <a:pt x="735863" y="1461312"/>
                  </a:lnTo>
                  <a:lnTo>
                    <a:pt x="742962" y="1460487"/>
                  </a:lnTo>
                  <a:lnTo>
                    <a:pt x="750138" y="1459649"/>
                  </a:lnTo>
                  <a:lnTo>
                    <a:pt x="755370" y="1452600"/>
                  </a:lnTo>
                  <a:close/>
                </a:path>
                <a:path w="1693545" h="2034540">
                  <a:moveTo>
                    <a:pt x="834859" y="1198486"/>
                  </a:moveTo>
                  <a:lnTo>
                    <a:pt x="831684" y="1191209"/>
                  </a:lnTo>
                  <a:lnTo>
                    <a:pt x="825855" y="1185519"/>
                  </a:lnTo>
                  <a:lnTo>
                    <a:pt x="818235" y="1182039"/>
                  </a:lnTo>
                  <a:lnTo>
                    <a:pt x="809752" y="1181404"/>
                  </a:lnTo>
                  <a:lnTo>
                    <a:pt x="802170" y="1184135"/>
                  </a:lnTo>
                  <a:lnTo>
                    <a:pt x="795693" y="1189723"/>
                  </a:lnTo>
                  <a:lnTo>
                    <a:pt x="791349" y="1196987"/>
                  </a:lnTo>
                  <a:lnTo>
                    <a:pt x="790105" y="1204734"/>
                  </a:lnTo>
                  <a:lnTo>
                    <a:pt x="793076" y="1212596"/>
                  </a:lnTo>
                  <a:lnTo>
                    <a:pt x="799604" y="1218971"/>
                  </a:lnTo>
                  <a:lnTo>
                    <a:pt x="808189" y="1222832"/>
                  </a:lnTo>
                  <a:lnTo>
                    <a:pt x="817384" y="1223175"/>
                  </a:lnTo>
                  <a:lnTo>
                    <a:pt x="825017" y="1219873"/>
                  </a:lnTo>
                  <a:lnTo>
                    <a:pt x="830986" y="1213916"/>
                  </a:lnTo>
                  <a:lnTo>
                    <a:pt x="834529" y="1206411"/>
                  </a:lnTo>
                  <a:lnTo>
                    <a:pt x="834859" y="1198486"/>
                  </a:lnTo>
                  <a:close/>
                </a:path>
                <a:path w="1693545" h="2034540">
                  <a:moveTo>
                    <a:pt x="861275" y="813498"/>
                  </a:moveTo>
                  <a:lnTo>
                    <a:pt x="858621" y="805891"/>
                  </a:lnTo>
                  <a:lnTo>
                    <a:pt x="853046" y="799566"/>
                  </a:lnTo>
                  <a:lnTo>
                    <a:pt x="845756" y="795489"/>
                  </a:lnTo>
                  <a:lnTo>
                    <a:pt x="837933" y="794626"/>
                  </a:lnTo>
                  <a:lnTo>
                    <a:pt x="830808" y="797128"/>
                  </a:lnTo>
                  <a:lnTo>
                    <a:pt x="825080" y="802106"/>
                  </a:lnTo>
                  <a:lnTo>
                    <a:pt x="821474" y="808621"/>
                  </a:lnTo>
                  <a:lnTo>
                    <a:pt x="820724" y="815771"/>
                  </a:lnTo>
                  <a:lnTo>
                    <a:pt x="823442" y="823734"/>
                  </a:lnTo>
                  <a:lnTo>
                    <a:pt x="828802" y="829995"/>
                  </a:lnTo>
                  <a:lnTo>
                    <a:pt x="835888" y="833856"/>
                  </a:lnTo>
                  <a:lnTo>
                    <a:pt x="843826" y="834567"/>
                  </a:lnTo>
                  <a:lnTo>
                    <a:pt x="850836" y="832002"/>
                  </a:lnTo>
                  <a:lnTo>
                    <a:pt x="856602" y="827024"/>
                  </a:lnTo>
                  <a:lnTo>
                    <a:pt x="860348" y="820547"/>
                  </a:lnTo>
                  <a:lnTo>
                    <a:pt x="861275" y="813498"/>
                  </a:lnTo>
                  <a:close/>
                </a:path>
                <a:path w="1693545" h="2034540">
                  <a:moveTo>
                    <a:pt x="862774" y="1918538"/>
                  </a:moveTo>
                  <a:lnTo>
                    <a:pt x="858926" y="1913928"/>
                  </a:lnTo>
                  <a:lnTo>
                    <a:pt x="851306" y="1915350"/>
                  </a:lnTo>
                  <a:lnTo>
                    <a:pt x="849782" y="1917788"/>
                  </a:lnTo>
                  <a:lnTo>
                    <a:pt x="849236" y="1921014"/>
                  </a:lnTo>
                  <a:lnTo>
                    <a:pt x="849033" y="1926310"/>
                  </a:lnTo>
                  <a:lnTo>
                    <a:pt x="853084" y="1931238"/>
                  </a:lnTo>
                  <a:lnTo>
                    <a:pt x="857643" y="1930628"/>
                  </a:lnTo>
                  <a:lnTo>
                    <a:pt x="860907" y="1930247"/>
                  </a:lnTo>
                  <a:lnTo>
                    <a:pt x="862672" y="1927783"/>
                  </a:lnTo>
                  <a:lnTo>
                    <a:pt x="862774" y="1918538"/>
                  </a:lnTo>
                  <a:close/>
                </a:path>
                <a:path w="1693545" h="2034540">
                  <a:moveTo>
                    <a:pt x="917663" y="1296123"/>
                  </a:moveTo>
                  <a:lnTo>
                    <a:pt x="915949" y="1285722"/>
                  </a:lnTo>
                  <a:lnTo>
                    <a:pt x="913295" y="1282649"/>
                  </a:lnTo>
                  <a:lnTo>
                    <a:pt x="909078" y="1282357"/>
                  </a:lnTo>
                  <a:lnTo>
                    <a:pt x="903681" y="1281823"/>
                  </a:lnTo>
                  <a:lnTo>
                    <a:pt x="898474" y="1288326"/>
                  </a:lnTo>
                  <a:lnTo>
                    <a:pt x="899134" y="1294193"/>
                  </a:lnTo>
                  <a:lnTo>
                    <a:pt x="900150" y="1298295"/>
                  </a:lnTo>
                  <a:lnTo>
                    <a:pt x="902690" y="1301038"/>
                  </a:lnTo>
                  <a:lnTo>
                    <a:pt x="906932" y="1301559"/>
                  </a:lnTo>
                  <a:lnTo>
                    <a:pt x="912647" y="1302054"/>
                  </a:lnTo>
                  <a:lnTo>
                    <a:pt x="917663" y="1296123"/>
                  </a:lnTo>
                  <a:close/>
                </a:path>
                <a:path w="1693545" h="2034540">
                  <a:moveTo>
                    <a:pt x="933056" y="1789417"/>
                  </a:moveTo>
                  <a:lnTo>
                    <a:pt x="931799" y="1785454"/>
                  </a:lnTo>
                  <a:lnTo>
                    <a:pt x="930795" y="1782356"/>
                  </a:lnTo>
                  <a:lnTo>
                    <a:pt x="928433" y="1780794"/>
                  </a:lnTo>
                  <a:lnTo>
                    <a:pt x="925068" y="1780755"/>
                  </a:lnTo>
                  <a:lnTo>
                    <a:pt x="921600" y="1781606"/>
                  </a:lnTo>
                  <a:lnTo>
                    <a:pt x="919899" y="1783943"/>
                  </a:lnTo>
                  <a:lnTo>
                    <a:pt x="920292" y="1790509"/>
                  </a:lnTo>
                  <a:lnTo>
                    <a:pt x="922147" y="1792871"/>
                  </a:lnTo>
                  <a:lnTo>
                    <a:pt x="925563" y="1793354"/>
                  </a:lnTo>
                  <a:lnTo>
                    <a:pt x="929551" y="1793773"/>
                  </a:lnTo>
                  <a:lnTo>
                    <a:pt x="933056" y="1789417"/>
                  </a:lnTo>
                  <a:close/>
                </a:path>
                <a:path w="1693545" h="2034540">
                  <a:moveTo>
                    <a:pt x="939761" y="325932"/>
                  </a:moveTo>
                  <a:lnTo>
                    <a:pt x="936625" y="307657"/>
                  </a:lnTo>
                  <a:lnTo>
                    <a:pt x="929982" y="301307"/>
                  </a:lnTo>
                  <a:lnTo>
                    <a:pt x="914361" y="301498"/>
                  </a:lnTo>
                  <a:lnTo>
                    <a:pt x="907834" y="309880"/>
                  </a:lnTo>
                  <a:lnTo>
                    <a:pt x="909815" y="328168"/>
                  </a:lnTo>
                  <a:lnTo>
                    <a:pt x="917943" y="335622"/>
                  </a:lnTo>
                  <a:lnTo>
                    <a:pt x="926960" y="335013"/>
                  </a:lnTo>
                  <a:lnTo>
                    <a:pt x="934567" y="334441"/>
                  </a:lnTo>
                  <a:lnTo>
                    <a:pt x="939761" y="325932"/>
                  </a:lnTo>
                  <a:close/>
                </a:path>
                <a:path w="1693545" h="2034540">
                  <a:moveTo>
                    <a:pt x="1046099" y="1697278"/>
                  </a:moveTo>
                  <a:lnTo>
                    <a:pt x="1022718" y="1669389"/>
                  </a:lnTo>
                  <a:lnTo>
                    <a:pt x="1015314" y="1671523"/>
                  </a:lnTo>
                  <a:lnTo>
                    <a:pt x="1009396" y="1676069"/>
                  </a:lnTo>
                  <a:lnTo>
                    <a:pt x="1005624" y="1682305"/>
                  </a:lnTo>
                  <a:lnTo>
                    <a:pt x="1004671" y="1689519"/>
                  </a:lnTo>
                  <a:lnTo>
                    <a:pt x="1007135" y="1697202"/>
                  </a:lnTo>
                  <a:lnTo>
                    <a:pt x="1012469" y="1703133"/>
                  </a:lnTo>
                  <a:lnTo>
                    <a:pt x="1019835" y="1706664"/>
                  </a:lnTo>
                  <a:lnTo>
                    <a:pt x="1028331" y="1707159"/>
                  </a:lnTo>
                  <a:lnTo>
                    <a:pt x="1038021" y="1705775"/>
                  </a:lnTo>
                  <a:lnTo>
                    <a:pt x="1046099" y="1697278"/>
                  </a:lnTo>
                  <a:close/>
                </a:path>
                <a:path w="1693545" h="2034540">
                  <a:moveTo>
                    <a:pt x="1099629" y="2025726"/>
                  </a:moveTo>
                  <a:lnTo>
                    <a:pt x="1097407" y="2023719"/>
                  </a:lnTo>
                  <a:lnTo>
                    <a:pt x="1090942" y="2024265"/>
                  </a:lnTo>
                  <a:lnTo>
                    <a:pt x="1089329" y="2026500"/>
                  </a:lnTo>
                  <a:lnTo>
                    <a:pt x="1089558" y="2029117"/>
                  </a:lnTo>
                  <a:lnTo>
                    <a:pt x="1090739" y="2033295"/>
                  </a:lnTo>
                  <a:lnTo>
                    <a:pt x="1093533" y="2034273"/>
                  </a:lnTo>
                  <a:lnTo>
                    <a:pt x="1096492" y="2033244"/>
                  </a:lnTo>
                  <a:lnTo>
                    <a:pt x="1097940" y="2032901"/>
                  </a:lnTo>
                  <a:lnTo>
                    <a:pt x="1099553" y="2030564"/>
                  </a:lnTo>
                  <a:lnTo>
                    <a:pt x="1099629" y="2025726"/>
                  </a:lnTo>
                  <a:close/>
                </a:path>
                <a:path w="1693545" h="2034540">
                  <a:moveTo>
                    <a:pt x="1122997" y="1689481"/>
                  </a:moveTo>
                  <a:lnTo>
                    <a:pt x="1116863" y="1684172"/>
                  </a:lnTo>
                  <a:lnTo>
                    <a:pt x="1103083" y="1684807"/>
                  </a:lnTo>
                  <a:lnTo>
                    <a:pt x="1096962" y="1691157"/>
                  </a:lnTo>
                  <a:lnTo>
                    <a:pt x="1097711" y="1698015"/>
                  </a:lnTo>
                  <a:lnTo>
                    <a:pt x="1098550" y="1704987"/>
                  </a:lnTo>
                  <a:lnTo>
                    <a:pt x="1106551" y="1710893"/>
                  </a:lnTo>
                  <a:lnTo>
                    <a:pt x="1112901" y="1709140"/>
                  </a:lnTo>
                  <a:lnTo>
                    <a:pt x="1119644" y="1707134"/>
                  </a:lnTo>
                  <a:lnTo>
                    <a:pt x="1122146" y="1701634"/>
                  </a:lnTo>
                  <a:lnTo>
                    <a:pt x="1122997" y="1689481"/>
                  </a:lnTo>
                  <a:close/>
                </a:path>
                <a:path w="1693545" h="2034540">
                  <a:moveTo>
                    <a:pt x="1176299" y="1551584"/>
                  </a:moveTo>
                  <a:lnTo>
                    <a:pt x="1173111" y="1539608"/>
                  </a:lnTo>
                  <a:lnTo>
                    <a:pt x="1165377" y="1529880"/>
                  </a:lnTo>
                  <a:lnTo>
                    <a:pt x="1154341" y="1523479"/>
                  </a:lnTo>
                  <a:lnTo>
                    <a:pt x="1141272" y="1521498"/>
                  </a:lnTo>
                  <a:lnTo>
                    <a:pt x="1131366" y="1524050"/>
                  </a:lnTo>
                  <a:lnTo>
                    <a:pt x="1123238" y="1530235"/>
                  </a:lnTo>
                  <a:lnTo>
                    <a:pt x="1117739" y="1539151"/>
                  </a:lnTo>
                  <a:lnTo>
                    <a:pt x="1115707" y="1549857"/>
                  </a:lnTo>
                  <a:lnTo>
                    <a:pt x="1118069" y="1562036"/>
                  </a:lnTo>
                  <a:lnTo>
                    <a:pt x="1124610" y="1571739"/>
                  </a:lnTo>
                  <a:lnTo>
                    <a:pt x="1134364" y="1578025"/>
                  </a:lnTo>
                  <a:lnTo>
                    <a:pt x="1146340" y="1579968"/>
                  </a:lnTo>
                  <a:lnTo>
                    <a:pt x="1157541" y="1577174"/>
                  </a:lnTo>
                  <a:lnTo>
                    <a:pt x="1167231" y="1570634"/>
                  </a:lnTo>
                  <a:lnTo>
                    <a:pt x="1173949" y="1561668"/>
                  </a:lnTo>
                  <a:lnTo>
                    <a:pt x="1176299" y="1551584"/>
                  </a:lnTo>
                  <a:close/>
                </a:path>
                <a:path w="1693545" h="2034540">
                  <a:moveTo>
                    <a:pt x="1177658" y="1730629"/>
                  </a:moveTo>
                  <a:lnTo>
                    <a:pt x="1177124" y="1725396"/>
                  </a:lnTo>
                  <a:lnTo>
                    <a:pt x="1176451" y="1719516"/>
                  </a:lnTo>
                  <a:lnTo>
                    <a:pt x="1172552" y="1717217"/>
                  </a:lnTo>
                  <a:lnTo>
                    <a:pt x="1167091" y="1716913"/>
                  </a:lnTo>
                  <a:lnTo>
                    <a:pt x="1161580" y="1716938"/>
                  </a:lnTo>
                  <a:lnTo>
                    <a:pt x="1157490" y="1721142"/>
                  </a:lnTo>
                  <a:lnTo>
                    <a:pt x="1159459" y="1731632"/>
                  </a:lnTo>
                  <a:lnTo>
                    <a:pt x="1163002" y="1734515"/>
                  </a:lnTo>
                  <a:lnTo>
                    <a:pt x="1168463" y="1734820"/>
                  </a:lnTo>
                  <a:lnTo>
                    <a:pt x="1173530" y="1735264"/>
                  </a:lnTo>
                  <a:lnTo>
                    <a:pt x="1177658" y="1730629"/>
                  </a:lnTo>
                  <a:close/>
                </a:path>
                <a:path w="1693545" h="2034540">
                  <a:moveTo>
                    <a:pt x="1342644" y="1098092"/>
                  </a:moveTo>
                  <a:lnTo>
                    <a:pt x="1312964" y="1072730"/>
                  </a:lnTo>
                  <a:lnTo>
                    <a:pt x="1302816" y="1073162"/>
                  </a:lnTo>
                  <a:lnTo>
                    <a:pt x="1272336" y="1101826"/>
                  </a:lnTo>
                  <a:lnTo>
                    <a:pt x="1275511" y="1112050"/>
                  </a:lnTo>
                  <a:lnTo>
                    <a:pt x="1283182" y="1120838"/>
                  </a:lnTo>
                  <a:lnTo>
                    <a:pt x="1294015" y="1127099"/>
                  </a:lnTo>
                  <a:lnTo>
                    <a:pt x="1306677" y="1129766"/>
                  </a:lnTo>
                  <a:lnTo>
                    <a:pt x="1316139" y="1128699"/>
                  </a:lnTo>
                  <a:lnTo>
                    <a:pt x="1342644" y="1098092"/>
                  </a:lnTo>
                  <a:close/>
                </a:path>
                <a:path w="1693545" h="2034540">
                  <a:moveTo>
                    <a:pt x="1390154" y="671703"/>
                  </a:moveTo>
                  <a:lnTo>
                    <a:pt x="1388719" y="662686"/>
                  </a:lnTo>
                  <a:lnTo>
                    <a:pt x="1380045" y="656501"/>
                  </a:lnTo>
                  <a:lnTo>
                    <a:pt x="1370520" y="657733"/>
                  </a:lnTo>
                  <a:lnTo>
                    <a:pt x="1362227" y="660361"/>
                  </a:lnTo>
                  <a:lnTo>
                    <a:pt x="1355928" y="665403"/>
                  </a:lnTo>
                  <a:lnTo>
                    <a:pt x="1352169" y="672172"/>
                  </a:lnTo>
                  <a:lnTo>
                    <a:pt x="1351508" y="680046"/>
                  </a:lnTo>
                  <a:lnTo>
                    <a:pt x="1353959" y="687146"/>
                  </a:lnTo>
                  <a:lnTo>
                    <a:pt x="1358773" y="692378"/>
                  </a:lnTo>
                  <a:lnTo>
                    <a:pt x="1365326" y="695299"/>
                  </a:lnTo>
                  <a:lnTo>
                    <a:pt x="1373009" y="695413"/>
                  </a:lnTo>
                  <a:lnTo>
                    <a:pt x="1380832" y="692454"/>
                  </a:lnTo>
                  <a:lnTo>
                    <a:pt x="1386611" y="687082"/>
                  </a:lnTo>
                  <a:lnTo>
                    <a:pt x="1389875" y="679958"/>
                  </a:lnTo>
                  <a:lnTo>
                    <a:pt x="1390154" y="671703"/>
                  </a:lnTo>
                  <a:close/>
                </a:path>
                <a:path w="1693545" h="2034540">
                  <a:moveTo>
                    <a:pt x="1404023" y="1468856"/>
                  </a:moveTo>
                  <a:lnTo>
                    <a:pt x="1403591" y="1465707"/>
                  </a:lnTo>
                  <a:lnTo>
                    <a:pt x="1403057" y="1461465"/>
                  </a:lnTo>
                  <a:lnTo>
                    <a:pt x="1400251" y="1459395"/>
                  </a:lnTo>
                  <a:lnTo>
                    <a:pt x="1395882" y="1459433"/>
                  </a:lnTo>
                  <a:lnTo>
                    <a:pt x="1392834" y="1460360"/>
                  </a:lnTo>
                  <a:lnTo>
                    <a:pt x="1390789" y="1462405"/>
                  </a:lnTo>
                  <a:lnTo>
                    <a:pt x="1391437" y="1469936"/>
                  </a:lnTo>
                  <a:lnTo>
                    <a:pt x="1394345" y="1472209"/>
                  </a:lnTo>
                  <a:lnTo>
                    <a:pt x="1398739" y="1471612"/>
                  </a:lnTo>
                  <a:lnTo>
                    <a:pt x="1401838" y="1471231"/>
                  </a:lnTo>
                  <a:lnTo>
                    <a:pt x="1404023" y="1468856"/>
                  </a:lnTo>
                  <a:close/>
                </a:path>
                <a:path w="1693545" h="2034540">
                  <a:moveTo>
                    <a:pt x="1503553" y="1907324"/>
                  </a:moveTo>
                  <a:lnTo>
                    <a:pt x="1502930" y="1902980"/>
                  </a:lnTo>
                  <a:lnTo>
                    <a:pt x="1502486" y="1899729"/>
                  </a:lnTo>
                  <a:lnTo>
                    <a:pt x="1499844" y="1898637"/>
                  </a:lnTo>
                  <a:lnTo>
                    <a:pt x="1496656" y="1898904"/>
                  </a:lnTo>
                  <a:lnTo>
                    <a:pt x="1492529" y="1900796"/>
                  </a:lnTo>
                  <a:lnTo>
                    <a:pt x="1490573" y="1903818"/>
                  </a:lnTo>
                  <a:lnTo>
                    <a:pt x="1492338" y="1908073"/>
                  </a:lnTo>
                  <a:lnTo>
                    <a:pt x="1493024" y="1909445"/>
                  </a:lnTo>
                  <a:lnTo>
                    <a:pt x="1495450" y="1910880"/>
                  </a:lnTo>
                  <a:lnTo>
                    <a:pt x="1496936" y="1910867"/>
                  </a:lnTo>
                  <a:lnTo>
                    <a:pt x="1501609" y="1910575"/>
                  </a:lnTo>
                  <a:lnTo>
                    <a:pt x="1503553" y="1907324"/>
                  </a:lnTo>
                  <a:close/>
                </a:path>
                <a:path w="1693545" h="2034540">
                  <a:moveTo>
                    <a:pt x="1662785" y="1908175"/>
                  </a:moveTo>
                  <a:lnTo>
                    <a:pt x="1641170" y="1869249"/>
                  </a:lnTo>
                  <a:lnTo>
                    <a:pt x="1635252" y="1871408"/>
                  </a:lnTo>
                  <a:lnTo>
                    <a:pt x="1629257" y="1873465"/>
                  </a:lnTo>
                  <a:lnTo>
                    <a:pt x="1624482" y="1881124"/>
                  </a:lnTo>
                  <a:lnTo>
                    <a:pt x="1625600" y="1888401"/>
                  </a:lnTo>
                  <a:lnTo>
                    <a:pt x="1628241" y="1898764"/>
                  </a:lnTo>
                  <a:lnTo>
                    <a:pt x="1632877" y="1907844"/>
                  </a:lnTo>
                  <a:lnTo>
                    <a:pt x="1639557" y="1915528"/>
                  </a:lnTo>
                  <a:lnTo>
                    <a:pt x="1648383" y="1921725"/>
                  </a:lnTo>
                  <a:lnTo>
                    <a:pt x="1648396" y="1921941"/>
                  </a:lnTo>
                  <a:lnTo>
                    <a:pt x="1652371" y="1924024"/>
                  </a:lnTo>
                  <a:lnTo>
                    <a:pt x="1659267" y="1921014"/>
                  </a:lnTo>
                  <a:lnTo>
                    <a:pt x="1661680" y="1913547"/>
                  </a:lnTo>
                  <a:lnTo>
                    <a:pt x="1662176" y="1910651"/>
                  </a:lnTo>
                  <a:lnTo>
                    <a:pt x="1662785" y="1908175"/>
                  </a:lnTo>
                  <a:close/>
                </a:path>
                <a:path w="1693545" h="2034540">
                  <a:moveTo>
                    <a:pt x="1693405" y="1546250"/>
                  </a:moveTo>
                  <a:lnTo>
                    <a:pt x="1692109" y="1543507"/>
                  </a:lnTo>
                  <a:lnTo>
                    <a:pt x="1688846" y="1542021"/>
                  </a:lnTo>
                  <a:lnTo>
                    <a:pt x="1684159" y="1541106"/>
                  </a:lnTo>
                  <a:lnTo>
                    <a:pt x="1681518" y="1543862"/>
                  </a:lnTo>
                  <a:lnTo>
                    <a:pt x="1680311" y="1548142"/>
                  </a:lnTo>
                  <a:lnTo>
                    <a:pt x="1679422" y="1551190"/>
                  </a:lnTo>
                  <a:lnTo>
                    <a:pt x="1680832" y="1554149"/>
                  </a:lnTo>
                  <a:lnTo>
                    <a:pt x="1684045" y="1555076"/>
                  </a:lnTo>
                  <a:lnTo>
                    <a:pt x="1688947" y="1556639"/>
                  </a:lnTo>
                  <a:lnTo>
                    <a:pt x="1691474" y="1553451"/>
                  </a:lnTo>
                  <a:lnTo>
                    <a:pt x="1693405" y="154625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936" y="9742415"/>
              <a:ext cx="170084" cy="1379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970350" y="883894"/>
              <a:ext cx="1299210" cy="1224915"/>
            </a:xfrm>
            <a:custGeom>
              <a:avLst/>
              <a:gdLst/>
              <a:ahLst/>
              <a:cxnLst/>
              <a:rect l="l" t="t" r="r" b="b"/>
              <a:pathLst>
                <a:path w="1299209" h="1224914">
                  <a:moveTo>
                    <a:pt x="6096" y="1061212"/>
                  </a:moveTo>
                  <a:lnTo>
                    <a:pt x="4914" y="1060640"/>
                  </a:lnTo>
                  <a:lnTo>
                    <a:pt x="2743" y="1060818"/>
                  </a:lnTo>
                  <a:lnTo>
                    <a:pt x="596" y="1060818"/>
                  </a:lnTo>
                  <a:lnTo>
                    <a:pt x="0" y="1061427"/>
                  </a:lnTo>
                  <a:lnTo>
                    <a:pt x="1562" y="1061999"/>
                  </a:lnTo>
                  <a:lnTo>
                    <a:pt x="2946" y="1062609"/>
                  </a:lnTo>
                  <a:lnTo>
                    <a:pt x="4699" y="1062393"/>
                  </a:lnTo>
                  <a:lnTo>
                    <a:pt x="5308" y="1061821"/>
                  </a:lnTo>
                  <a:lnTo>
                    <a:pt x="6096" y="1061212"/>
                  </a:lnTo>
                  <a:close/>
                </a:path>
                <a:path w="1299209" h="1224914">
                  <a:moveTo>
                    <a:pt x="113766" y="1183513"/>
                  </a:moveTo>
                  <a:lnTo>
                    <a:pt x="104736" y="1178191"/>
                  </a:lnTo>
                  <a:lnTo>
                    <a:pt x="101422" y="1181722"/>
                  </a:lnTo>
                  <a:lnTo>
                    <a:pt x="98679" y="1184478"/>
                  </a:lnTo>
                  <a:lnTo>
                    <a:pt x="100037" y="1191933"/>
                  </a:lnTo>
                  <a:lnTo>
                    <a:pt x="103771" y="1193114"/>
                  </a:lnTo>
                  <a:lnTo>
                    <a:pt x="108483" y="1194498"/>
                  </a:lnTo>
                  <a:lnTo>
                    <a:pt x="113766" y="1192542"/>
                  </a:lnTo>
                  <a:lnTo>
                    <a:pt x="113766" y="1183513"/>
                  </a:lnTo>
                  <a:close/>
                </a:path>
                <a:path w="1299209" h="1224914">
                  <a:moveTo>
                    <a:pt x="196748" y="189166"/>
                  </a:moveTo>
                  <a:lnTo>
                    <a:pt x="193535" y="182880"/>
                  </a:lnTo>
                  <a:lnTo>
                    <a:pt x="188722" y="173456"/>
                  </a:lnTo>
                  <a:lnTo>
                    <a:pt x="183616" y="173456"/>
                  </a:lnTo>
                  <a:lnTo>
                    <a:pt x="183400" y="173240"/>
                  </a:lnTo>
                  <a:lnTo>
                    <a:pt x="183400" y="180517"/>
                  </a:lnTo>
                  <a:lnTo>
                    <a:pt x="180479" y="182283"/>
                  </a:lnTo>
                  <a:lnTo>
                    <a:pt x="179298" y="182880"/>
                  </a:lnTo>
                  <a:lnTo>
                    <a:pt x="177723" y="181305"/>
                  </a:lnTo>
                  <a:lnTo>
                    <a:pt x="176555" y="178562"/>
                  </a:lnTo>
                  <a:lnTo>
                    <a:pt x="175552" y="175818"/>
                  </a:lnTo>
                  <a:lnTo>
                    <a:pt x="173418" y="173456"/>
                  </a:lnTo>
                  <a:lnTo>
                    <a:pt x="169875" y="173456"/>
                  </a:lnTo>
                  <a:lnTo>
                    <a:pt x="169278" y="172275"/>
                  </a:lnTo>
                  <a:lnTo>
                    <a:pt x="169875" y="170522"/>
                  </a:lnTo>
                  <a:lnTo>
                    <a:pt x="170662" y="168960"/>
                  </a:lnTo>
                  <a:lnTo>
                    <a:pt x="171843" y="167563"/>
                  </a:lnTo>
                  <a:lnTo>
                    <a:pt x="173799" y="167563"/>
                  </a:lnTo>
                  <a:lnTo>
                    <a:pt x="175171" y="168960"/>
                  </a:lnTo>
                  <a:lnTo>
                    <a:pt x="175768" y="170522"/>
                  </a:lnTo>
                  <a:lnTo>
                    <a:pt x="176555" y="172097"/>
                  </a:lnTo>
                  <a:lnTo>
                    <a:pt x="178117" y="173456"/>
                  </a:lnTo>
                  <a:lnTo>
                    <a:pt x="182829" y="173456"/>
                  </a:lnTo>
                  <a:lnTo>
                    <a:pt x="183400" y="180517"/>
                  </a:lnTo>
                  <a:lnTo>
                    <a:pt x="183400" y="173240"/>
                  </a:lnTo>
                  <a:lnTo>
                    <a:pt x="182435" y="172275"/>
                  </a:lnTo>
                  <a:lnTo>
                    <a:pt x="182435" y="168173"/>
                  </a:lnTo>
                  <a:lnTo>
                    <a:pt x="181902" y="167563"/>
                  </a:lnTo>
                  <a:lnTo>
                    <a:pt x="167919" y="151866"/>
                  </a:lnTo>
                  <a:lnTo>
                    <a:pt x="165354" y="151866"/>
                  </a:lnTo>
                  <a:lnTo>
                    <a:pt x="164566" y="152463"/>
                  </a:lnTo>
                  <a:lnTo>
                    <a:pt x="164172" y="153250"/>
                  </a:lnTo>
                  <a:lnTo>
                    <a:pt x="163601" y="154216"/>
                  </a:lnTo>
                  <a:lnTo>
                    <a:pt x="163995" y="156578"/>
                  </a:lnTo>
                  <a:lnTo>
                    <a:pt x="165569" y="160896"/>
                  </a:lnTo>
                  <a:lnTo>
                    <a:pt x="165354" y="166204"/>
                  </a:lnTo>
                  <a:lnTo>
                    <a:pt x="163969" y="172275"/>
                  </a:lnTo>
                  <a:lnTo>
                    <a:pt x="163004" y="176415"/>
                  </a:lnTo>
                  <a:lnTo>
                    <a:pt x="163207" y="178739"/>
                  </a:lnTo>
                  <a:lnTo>
                    <a:pt x="165176" y="180314"/>
                  </a:lnTo>
                  <a:lnTo>
                    <a:pt x="166738" y="181305"/>
                  </a:lnTo>
                  <a:lnTo>
                    <a:pt x="169100" y="185026"/>
                  </a:lnTo>
                  <a:lnTo>
                    <a:pt x="170459" y="188379"/>
                  </a:lnTo>
                  <a:lnTo>
                    <a:pt x="176123" y="195770"/>
                  </a:lnTo>
                  <a:lnTo>
                    <a:pt x="184175" y="199605"/>
                  </a:lnTo>
                  <a:lnTo>
                    <a:pt x="191731" y="199250"/>
                  </a:lnTo>
                  <a:lnTo>
                    <a:pt x="195961" y="194056"/>
                  </a:lnTo>
                  <a:lnTo>
                    <a:pt x="196748" y="189166"/>
                  </a:lnTo>
                  <a:close/>
                </a:path>
                <a:path w="1299209" h="1224914">
                  <a:moveTo>
                    <a:pt x="380555" y="658672"/>
                  </a:moveTo>
                  <a:lnTo>
                    <a:pt x="371132" y="650417"/>
                  </a:lnTo>
                  <a:lnTo>
                    <a:pt x="358597" y="650417"/>
                  </a:lnTo>
                  <a:lnTo>
                    <a:pt x="355066" y="651002"/>
                  </a:lnTo>
                  <a:lnTo>
                    <a:pt x="354469" y="651789"/>
                  </a:lnTo>
                  <a:lnTo>
                    <a:pt x="352933" y="657288"/>
                  </a:lnTo>
                  <a:lnTo>
                    <a:pt x="355409" y="664616"/>
                  </a:lnTo>
                  <a:lnTo>
                    <a:pt x="360591" y="671461"/>
                  </a:lnTo>
                  <a:lnTo>
                    <a:pt x="367207" y="675525"/>
                  </a:lnTo>
                  <a:lnTo>
                    <a:pt x="375843" y="677875"/>
                  </a:lnTo>
                  <a:lnTo>
                    <a:pt x="380555" y="674738"/>
                  </a:lnTo>
                  <a:lnTo>
                    <a:pt x="380555" y="658672"/>
                  </a:lnTo>
                  <a:close/>
                </a:path>
                <a:path w="1299209" h="1224914">
                  <a:moveTo>
                    <a:pt x="386829" y="821550"/>
                  </a:moveTo>
                  <a:lnTo>
                    <a:pt x="384479" y="817232"/>
                  </a:lnTo>
                  <a:lnTo>
                    <a:pt x="378015" y="817232"/>
                  </a:lnTo>
                  <a:lnTo>
                    <a:pt x="376631" y="818629"/>
                  </a:lnTo>
                  <a:lnTo>
                    <a:pt x="376631" y="821169"/>
                  </a:lnTo>
                  <a:lnTo>
                    <a:pt x="376631" y="826084"/>
                  </a:lnTo>
                  <a:lnTo>
                    <a:pt x="383692" y="830199"/>
                  </a:lnTo>
                  <a:lnTo>
                    <a:pt x="385254" y="826084"/>
                  </a:lnTo>
                  <a:lnTo>
                    <a:pt x="386829" y="821550"/>
                  </a:lnTo>
                  <a:close/>
                </a:path>
                <a:path w="1299209" h="1224914">
                  <a:moveTo>
                    <a:pt x="409981" y="883983"/>
                  </a:moveTo>
                  <a:lnTo>
                    <a:pt x="409016" y="870635"/>
                  </a:lnTo>
                  <a:lnTo>
                    <a:pt x="408228" y="868883"/>
                  </a:lnTo>
                  <a:lnTo>
                    <a:pt x="402348" y="864958"/>
                  </a:lnTo>
                  <a:lnTo>
                    <a:pt x="394500" y="859637"/>
                  </a:lnTo>
                  <a:lnTo>
                    <a:pt x="381546" y="858850"/>
                  </a:lnTo>
                  <a:lnTo>
                    <a:pt x="379768" y="863561"/>
                  </a:lnTo>
                  <a:lnTo>
                    <a:pt x="377799" y="868883"/>
                  </a:lnTo>
                  <a:lnTo>
                    <a:pt x="378409" y="881024"/>
                  </a:lnTo>
                  <a:lnTo>
                    <a:pt x="381152" y="884377"/>
                  </a:lnTo>
                  <a:lnTo>
                    <a:pt x="387642" y="889965"/>
                  </a:lnTo>
                  <a:lnTo>
                    <a:pt x="395376" y="893229"/>
                  </a:lnTo>
                  <a:lnTo>
                    <a:pt x="402678" y="893737"/>
                  </a:lnTo>
                  <a:lnTo>
                    <a:pt x="407835" y="891057"/>
                  </a:lnTo>
                  <a:lnTo>
                    <a:pt x="409194" y="889482"/>
                  </a:lnTo>
                  <a:lnTo>
                    <a:pt x="409981" y="883983"/>
                  </a:lnTo>
                  <a:close/>
                </a:path>
                <a:path w="1299209" h="1224914">
                  <a:moveTo>
                    <a:pt x="410578" y="476123"/>
                  </a:moveTo>
                  <a:lnTo>
                    <a:pt x="404876" y="470230"/>
                  </a:lnTo>
                  <a:lnTo>
                    <a:pt x="402729" y="468274"/>
                  </a:lnTo>
                  <a:lnTo>
                    <a:pt x="401955" y="468655"/>
                  </a:lnTo>
                  <a:lnTo>
                    <a:pt x="399986" y="471982"/>
                  </a:lnTo>
                  <a:lnTo>
                    <a:pt x="397637" y="476516"/>
                  </a:lnTo>
                  <a:lnTo>
                    <a:pt x="400177" y="485546"/>
                  </a:lnTo>
                  <a:lnTo>
                    <a:pt x="409981" y="485546"/>
                  </a:lnTo>
                  <a:lnTo>
                    <a:pt x="410578" y="476123"/>
                  </a:lnTo>
                  <a:close/>
                </a:path>
                <a:path w="1299209" h="1224914">
                  <a:moveTo>
                    <a:pt x="483755" y="518528"/>
                  </a:moveTo>
                  <a:lnTo>
                    <a:pt x="472554" y="513422"/>
                  </a:lnTo>
                  <a:lnTo>
                    <a:pt x="470014" y="520090"/>
                  </a:lnTo>
                  <a:lnTo>
                    <a:pt x="468452" y="524205"/>
                  </a:lnTo>
                  <a:lnTo>
                    <a:pt x="473938" y="530491"/>
                  </a:lnTo>
                  <a:lnTo>
                    <a:pt x="483755" y="518528"/>
                  </a:lnTo>
                  <a:close/>
                </a:path>
                <a:path w="1299209" h="1224914">
                  <a:moveTo>
                    <a:pt x="532993" y="1206677"/>
                  </a:moveTo>
                  <a:lnTo>
                    <a:pt x="531025" y="1203718"/>
                  </a:lnTo>
                  <a:lnTo>
                    <a:pt x="528066" y="1199007"/>
                  </a:lnTo>
                  <a:lnTo>
                    <a:pt x="526313" y="1199007"/>
                  </a:lnTo>
                  <a:lnTo>
                    <a:pt x="523963" y="1203718"/>
                  </a:lnTo>
                  <a:lnTo>
                    <a:pt x="521220" y="1208824"/>
                  </a:lnTo>
                  <a:lnTo>
                    <a:pt x="526313" y="1213535"/>
                  </a:lnTo>
                  <a:lnTo>
                    <a:pt x="530631" y="1209814"/>
                  </a:lnTo>
                  <a:lnTo>
                    <a:pt x="532777" y="1208036"/>
                  </a:lnTo>
                  <a:lnTo>
                    <a:pt x="532993" y="1206677"/>
                  </a:lnTo>
                  <a:close/>
                </a:path>
                <a:path w="1299209" h="1224914">
                  <a:moveTo>
                    <a:pt x="623214" y="201510"/>
                  </a:moveTo>
                  <a:lnTo>
                    <a:pt x="622642" y="199948"/>
                  </a:lnTo>
                  <a:lnTo>
                    <a:pt x="621855" y="198374"/>
                  </a:lnTo>
                  <a:lnTo>
                    <a:pt x="621068" y="197015"/>
                  </a:lnTo>
                  <a:lnTo>
                    <a:pt x="620280" y="197015"/>
                  </a:lnTo>
                  <a:lnTo>
                    <a:pt x="619887" y="198374"/>
                  </a:lnTo>
                  <a:lnTo>
                    <a:pt x="619887" y="199948"/>
                  </a:lnTo>
                  <a:lnTo>
                    <a:pt x="619887" y="201510"/>
                  </a:lnTo>
                  <a:lnTo>
                    <a:pt x="620674" y="202907"/>
                  </a:lnTo>
                  <a:lnTo>
                    <a:pt x="622820" y="202907"/>
                  </a:lnTo>
                  <a:lnTo>
                    <a:pt x="623214" y="201510"/>
                  </a:lnTo>
                  <a:close/>
                </a:path>
                <a:path w="1299209" h="1224914">
                  <a:moveTo>
                    <a:pt x="667740" y="797242"/>
                  </a:moveTo>
                  <a:lnTo>
                    <a:pt x="667346" y="796061"/>
                  </a:lnTo>
                  <a:lnTo>
                    <a:pt x="661276" y="789774"/>
                  </a:lnTo>
                  <a:lnTo>
                    <a:pt x="655180" y="783285"/>
                  </a:lnTo>
                  <a:lnTo>
                    <a:pt x="652043" y="782104"/>
                  </a:lnTo>
                  <a:lnTo>
                    <a:pt x="653999" y="787031"/>
                  </a:lnTo>
                  <a:lnTo>
                    <a:pt x="654608" y="788784"/>
                  </a:lnTo>
                  <a:lnTo>
                    <a:pt x="655180" y="791349"/>
                  </a:lnTo>
                  <a:lnTo>
                    <a:pt x="655180" y="794486"/>
                  </a:lnTo>
                  <a:lnTo>
                    <a:pt x="657148" y="797636"/>
                  </a:lnTo>
                  <a:lnTo>
                    <a:pt x="662635" y="803122"/>
                  </a:lnTo>
                  <a:lnTo>
                    <a:pt x="663816" y="803516"/>
                  </a:lnTo>
                  <a:lnTo>
                    <a:pt x="665200" y="801344"/>
                  </a:lnTo>
                  <a:lnTo>
                    <a:pt x="667740" y="797242"/>
                  </a:lnTo>
                  <a:close/>
                </a:path>
                <a:path w="1299209" h="1224914">
                  <a:moveTo>
                    <a:pt x="685787" y="923036"/>
                  </a:moveTo>
                  <a:lnTo>
                    <a:pt x="685393" y="920292"/>
                  </a:lnTo>
                  <a:lnTo>
                    <a:pt x="679513" y="915581"/>
                  </a:lnTo>
                  <a:lnTo>
                    <a:pt x="673227" y="910678"/>
                  </a:lnTo>
                  <a:lnTo>
                    <a:pt x="671271" y="910475"/>
                  </a:lnTo>
                  <a:lnTo>
                    <a:pt x="664997" y="914603"/>
                  </a:lnTo>
                  <a:lnTo>
                    <a:pt x="656564" y="920292"/>
                  </a:lnTo>
                  <a:lnTo>
                    <a:pt x="655180" y="922858"/>
                  </a:lnTo>
                  <a:lnTo>
                    <a:pt x="657542" y="929525"/>
                  </a:lnTo>
                  <a:lnTo>
                    <a:pt x="662190" y="935901"/>
                  </a:lnTo>
                  <a:lnTo>
                    <a:pt x="669023" y="938415"/>
                  </a:lnTo>
                  <a:lnTo>
                    <a:pt x="676148" y="936866"/>
                  </a:lnTo>
                  <a:lnTo>
                    <a:pt x="681685" y="931100"/>
                  </a:lnTo>
                  <a:lnTo>
                    <a:pt x="685787" y="923036"/>
                  </a:lnTo>
                  <a:close/>
                </a:path>
                <a:path w="1299209" h="1224914">
                  <a:moveTo>
                    <a:pt x="729742" y="674954"/>
                  </a:moveTo>
                  <a:lnTo>
                    <a:pt x="703846" y="653961"/>
                  </a:lnTo>
                  <a:lnTo>
                    <a:pt x="702665" y="654354"/>
                  </a:lnTo>
                  <a:lnTo>
                    <a:pt x="699528" y="659244"/>
                  </a:lnTo>
                  <a:lnTo>
                    <a:pt x="696201" y="664349"/>
                  </a:lnTo>
                  <a:lnTo>
                    <a:pt x="696201" y="665340"/>
                  </a:lnTo>
                  <a:lnTo>
                    <a:pt x="699135" y="675728"/>
                  </a:lnTo>
                  <a:lnTo>
                    <a:pt x="700913" y="681812"/>
                  </a:lnTo>
                  <a:lnTo>
                    <a:pt x="703656" y="687908"/>
                  </a:lnTo>
                  <a:lnTo>
                    <a:pt x="705624" y="689089"/>
                  </a:lnTo>
                  <a:lnTo>
                    <a:pt x="710514" y="692797"/>
                  </a:lnTo>
                  <a:lnTo>
                    <a:pt x="718756" y="692226"/>
                  </a:lnTo>
                  <a:lnTo>
                    <a:pt x="724636" y="687514"/>
                  </a:lnTo>
                  <a:lnTo>
                    <a:pt x="728751" y="684377"/>
                  </a:lnTo>
                  <a:lnTo>
                    <a:pt x="729742" y="681812"/>
                  </a:lnTo>
                  <a:lnTo>
                    <a:pt x="729742" y="674954"/>
                  </a:lnTo>
                  <a:close/>
                </a:path>
                <a:path w="1299209" h="1224914">
                  <a:moveTo>
                    <a:pt x="749757" y="1109116"/>
                  </a:moveTo>
                  <a:lnTo>
                    <a:pt x="748753" y="1103020"/>
                  </a:lnTo>
                  <a:lnTo>
                    <a:pt x="746264" y="1095857"/>
                  </a:lnTo>
                  <a:lnTo>
                    <a:pt x="742264" y="1091145"/>
                  </a:lnTo>
                  <a:lnTo>
                    <a:pt x="738085" y="1089825"/>
                  </a:lnTo>
                  <a:lnTo>
                    <a:pt x="735025" y="1092809"/>
                  </a:lnTo>
                  <a:lnTo>
                    <a:pt x="733450" y="1096556"/>
                  </a:lnTo>
                  <a:lnTo>
                    <a:pt x="741692" y="1108519"/>
                  </a:lnTo>
                  <a:lnTo>
                    <a:pt x="746226" y="1109306"/>
                  </a:lnTo>
                  <a:lnTo>
                    <a:pt x="749541" y="1110081"/>
                  </a:lnTo>
                  <a:lnTo>
                    <a:pt x="749757" y="1109116"/>
                  </a:lnTo>
                  <a:close/>
                </a:path>
                <a:path w="1299209" h="1224914">
                  <a:moveTo>
                    <a:pt x="920813" y="1103223"/>
                  </a:moveTo>
                  <a:lnTo>
                    <a:pt x="917460" y="1090269"/>
                  </a:lnTo>
                  <a:lnTo>
                    <a:pt x="911783" y="1087526"/>
                  </a:lnTo>
                  <a:lnTo>
                    <a:pt x="907084" y="1090853"/>
                  </a:lnTo>
                  <a:lnTo>
                    <a:pt x="901979" y="1094587"/>
                  </a:lnTo>
                  <a:lnTo>
                    <a:pt x="905306" y="1104595"/>
                  </a:lnTo>
                  <a:lnTo>
                    <a:pt x="911974" y="1105369"/>
                  </a:lnTo>
                  <a:lnTo>
                    <a:pt x="918070" y="1106373"/>
                  </a:lnTo>
                  <a:lnTo>
                    <a:pt x="920813" y="1103223"/>
                  </a:lnTo>
                  <a:close/>
                </a:path>
                <a:path w="1299209" h="1224914">
                  <a:moveTo>
                    <a:pt x="958519" y="57302"/>
                  </a:moveTo>
                  <a:lnTo>
                    <a:pt x="944537" y="18605"/>
                  </a:lnTo>
                  <a:lnTo>
                    <a:pt x="919784" y="0"/>
                  </a:lnTo>
                  <a:lnTo>
                    <a:pt x="910793" y="1714"/>
                  </a:lnTo>
                  <a:lnTo>
                    <a:pt x="895197" y="40500"/>
                  </a:lnTo>
                  <a:lnTo>
                    <a:pt x="897115" y="54254"/>
                  </a:lnTo>
                  <a:lnTo>
                    <a:pt x="918070" y="86106"/>
                  </a:lnTo>
                  <a:lnTo>
                    <a:pt x="936447" y="91071"/>
                  </a:lnTo>
                  <a:lnTo>
                    <a:pt x="943876" y="89255"/>
                  </a:lnTo>
                  <a:lnTo>
                    <a:pt x="950429" y="84543"/>
                  </a:lnTo>
                  <a:lnTo>
                    <a:pt x="957287" y="72745"/>
                  </a:lnTo>
                  <a:lnTo>
                    <a:pt x="958519" y="57302"/>
                  </a:lnTo>
                  <a:close/>
                </a:path>
                <a:path w="1299209" h="1224914">
                  <a:moveTo>
                    <a:pt x="978471" y="519709"/>
                  </a:moveTo>
                  <a:lnTo>
                    <a:pt x="975728" y="515378"/>
                  </a:lnTo>
                  <a:lnTo>
                    <a:pt x="973188" y="511454"/>
                  </a:lnTo>
                  <a:lnTo>
                    <a:pt x="966127" y="509892"/>
                  </a:lnTo>
                  <a:lnTo>
                    <a:pt x="964158" y="513029"/>
                  </a:lnTo>
                  <a:lnTo>
                    <a:pt x="962380" y="515962"/>
                  </a:lnTo>
                  <a:lnTo>
                    <a:pt x="964742" y="522236"/>
                  </a:lnTo>
                  <a:lnTo>
                    <a:pt x="968476" y="523633"/>
                  </a:lnTo>
                  <a:lnTo>
                    <a:pt x="973366" y="525589"/>
                  </a:lnTo>
                  <a:lnTo>
                    <a:pt x="978471" y="519709"/>
                  </a:lnTo>
                  <a:close/>
                </a:path>
                <a:path w="1299209" h="1224914">
                  <a:moveTo>
                    <a:pt x="1011415" y="1217574"/>
                  </a:moveTo>
                  <a:lnTo>
                    <a:pt x="1010259" y="1207643"/>
                  </a:lnTo>
                  <a:lnTo>
                    <a:pt x="1006297" y="1198626"/>
                  </a:lnTo>
                  <a:lnTo>
                    <a:pt x="1000518" y="1192923"/>
                  </a:lnTo>
                  <a:lnTo>
                    <a:pt x="993228" y="1190752"/>
                  </a:lnTo>
                  <a:lnTo>
                    <a:pt x="984745" y="1192326"/>
                  </a:lnTo>
                  <a:lnTo>
                    <a:pt x="978865" y="1194689"/>
                  </a:lnTo>
                  <a:lnTo>
                    <a:pt x="976909" y="1197648"/>
                  </a:lnTo>
                  <a:lnTo>
                    <a:pt x="976909" y="1210386"/>
                  </a:lnTo>
                  <a:lnTo>
                    <a:pt x="982002" y="1216101"/>
                  </a:lnTo>
                  <a:lnTo>
                    <a:pt x="992390" y="1221384"/>
                  </a:lnTo>
                  <a:lnTo>
                    <a:pt x="1002169" y="1224699"/>
                  </a:lnTo>
                  <a:lnTo>
                    <a:pt x="1008608" y="1223352"/>
                  </a:lnTo>
                  <a:lnTo>
                    <a:pt x="1011415" y="1217574"/>
                  </a:lnTo>
                  <a:close/>
                </a:path>
                <a:path w="1299209" h="1224914">
                  <a:moveTo>
                    <a:pt x="1028801" y="116535"/>
                  </a:moveTo>
                  <a:lnTo>
                    <a:pt x="1026896" y="109347"/>
                  </a:lnTo>
                  <a:lnTo>
                    <a:pt x="1023048" y="102273"/>
                  </a:lnTo>
                  <a:lnTo>
                    <a:pt x="1017892" y="96926"/>
                  </a:lnTo>
                  <a:lnTo>
                    <a:pt x="1012215" y="92786"/>
                  </a:lnTo>
                  <a:lnTo>
                    <a:pt x="1007300" y="97701"/>
                  </a:lnTo>
                  <a:lnTo>
                    <a:pt x="1003287" y="104673"/>
                  </a:lnTo>
                  <a:lnTo>
                    <a:pt x="1003109" y="112712"/>
                  </a:lnTo>
                  <a:lnTo>
                    <a:pt x="1006500" y="120599"/>
                  </a:lnTo>
                  <a:lnTo>
                    <a:pt x="1013193" y="127127"/>
                  </a:lnTo>
                  <a:lnTo>
                    <a:pt x="1018895" y="130873"/>
                  </a:lnTo>
                  <a:lnTo>
                    <a:pt x="1024382" y="129095"/>
                  </a:lnTo>
                  <a:lnTo>
                    <a:pt x="1028103" y="122237"/>
                  </a:lnTo>
                  <a:lnTo>
                    <a:pt x="1028801" y="116535"/>
                  </a:lnTo>
                  <a:close/>
                </a:path>
                <a:path w="1299209" h="1224914">
                  <a:moveTo>
                    <a:pt x="1044968" y="904798"/>
                  </a:moveTo>
                  <a:lnTo>
                    <a:pt x="1044181" y="894981"/>
                  </a:lnTo>
                  <a:lnTo>
                    <a:pt x="1040650" y="893800"/>
                  </a:lnTo>
                  <a:lnTo>
                    <a:pt x="1039685" y="892022"/>
                  </a:lnTo>
                  <a:lnTo>
                    <a:pt x="1039685" y="887120"/>
                  </a:lnTo>
                  <a:lnTo>
                    <a:pt x="1031049" y="876134"/>
                  </a:lnTo>
                  <a:lnTo>
                    <a:pt x="1028306" y="876134"/>
                  </a:lnTo>
                  <a:lnTo>
                    <a:pt x="1027315" y="877303"/>
                  </a:lnTo>
                  <a:lnTo>
                    <a:pt x="1026922" y="878484"/>
                  </a:lnTo>
                  <a:lnTo>
                    <a:pt x="1025563" y="881811"/>
                  </a:lnTo>
                  <a:lnTo>
                    <a:pt x="1026922" y="891438"/>
                  </a:lnTo>
                  <a:lnTo>
                    <a:pt x="1029881" y="899299"/>
                  </a:lnTo>
                  <a:lnTo>
                    <a:pt x="1032027" y="905192"/>
                  </a:lnTo>
                  <a:lnTo>
                    <a:pt x="1040079" y="909891"/>
                  </a:lnTo>
                  <a:lnTo>
                    <a:pt x="1043012" y="906945"/>
                  </a:lnTo>
                  <a:lnTo>
                    <a:pt x="1044968" y="904798"/>
                  </a:lnTo>
                  <a:close/>
                </a:path>
                <a:path w="1299209" h="1224914">
                  <a:moveTo>
                    <a:pt x="1107541" y="429996"/>
                  </a:moveTo>
                  <a:lnTo>
                    <a:pt x="1103236" y="425869"/>
                  </a:lnTo>
                  <a:lnTo>
                    <a:pt x="1100086" y="422719"/>
                  </a:lnTo>
                  <a:lnTo>
                    <a:pt x="1092454" y="421551"/>
                  </a:lnTo>
                  <a:lnTo>
                    <a:pt x="1090104" y="424116"/>
                  </a:lnTo>
                  <a:lnTo>
                    <a:pt x="1087348" y="426643"/>
                  </a:lnTo>
                  <a:lnTo>
                    <a:pt x="1088923" y="432536"/>
                  </a:lnTo>
                  <a:lnTo>
                    <a:pt x="1093419" y="437857"/>
                  </a:lnTo>
                  <a:lnTo>
                    <a:pt x="1098130" y="443141"/>
                  </a:lnTo>
                  <a:lnTo>
                    <a:pt x="1098130" y="443344"/>
                  </a:lnTo>
                  <a:lnTo>
                    <a:pt x="1102258" y="439610"/>
                  </a:lnTo>
                  <a:lnTo>
                    <a:pt x="1107160" y="435102"/>
                  </a:lnTo>
                  <a:lnTo>
                    <a:pt x="1107541" y="429996"/>
                  </a:lnTo>
                  <a:close/>
                </a:path>
                <a:path w="1299209" h="1224914">
                  <a:moveTo>
                    <a:pt x="1136764" y="149898"/>
                  </a:moveTo>
                  <a:lnTo>
                    <a:pt x="1136192" y="145402"/>
                  </a:lnTo>
                  <a:lnTo>
                    <a:pt x="1129334" y="144005"/>
                  </a:lnTo>
                  <a:lnTo>
                    <a:pt x="1127950" y="145008"/>
                  </a:lnTo>
                  <a:lnTo>
                    <a:pt x="1127950" y="146761"/>
                  </a:lnTo>
                  <a:lnTo>
                    <a:pt x="1127950" y="148717"/>
                  </a:lnTo>
                  <a:lnTo>
                    <a:pt x="1129728" y="149898"/>
                  </a:lnTo>
                  <a:lnTo>
                    <a:pt x="1136764" y="149898"/>
                  </a:lnTo>
                  <a:close/>
                </a:path>
                <a:path w="1299209" h="1224914">
                  <a:moveTo>
                    <a:pt x="1152461" y="1116190"/>
                  </a:moveTo>
                  <a:lnTo>
                    <a:pt x="1148930" y="1113040"/>
                  </a:lnTo>
                  <a:lnTo>
                    <a:pt x="1146009" y="1115974"/>
                  </a:lnTo>
                  <a:lnTo>
                    <a:pt x="1144612" y="1117358"/>
                  </a:lnTo>
                  <a:lnTo>
                    <a:pt x="1143647" y="1119505"/>
                  </a:lnTo>
                  <a:lnTo>
                    <a:pt x="1143647" y="1124432"/>
                  </a:lnTo>
                  <a:lnTo>
                    <a:pt x="1149324" y="1124038"/>
                  </a:lnTo>
                  <a:lnTo>
                    <a:pt x="1150899" y="1120292"/>
                  </a:lnTo>
                  <a:lnTo>
                    <a:pt x="1152461" y="1116190"/>
                  </a:lnTo>
                  <a:close/>
                </a:path>
                <a:path w="1299209" h="1224914">
                  <a:moveTo>
                    <a:pt x="1188770" y="1026083"/>
                  </a:moveTo>
                  <a:lnTo>
                    <a:pt x="1187780" y="1025309"/>
                  </a:lnTo>
                  <a:lnTo>
                    <a:pt x="1185633" y="1025309"/>
                  </a:lnTo>
                  <a:lnTo>
                    <a:pt x="1185240" y="1026083"/>
                  </a:lnTo>
                  <a:lnTo>
                    <a:pt x="1185824" y="1027264"/>
                  </a:lnTo>
                  <a:lnTo>
                    <a:pt x="1186421" y="1028230"/>
                  </a:lnTo>
                  <a:lnTo>
                    <a:pt x="1187386" y="1029233"/>
                  </a:lnTo>
                  <a:lnTo>
                    <a:pt x="1188389" y="1029233"/>
                  </a:lnTo>
                  <a:lnTo>
                    <a:pt x="1188770" y="1028230"/>
                  </a:lnTo>
                  <a:lnTo>
                    <a:pt x="1188770" y="1026083"/>
                  </a:lnTo>
                  <a:close/>
                </a:path>
                <a:path w="1299209" h="1224914">
                  <a:moveTo>
                    <a:pt x="1206804" y="1146213"/>
                  </a:moveTo>
                  <a:lnTo>
                    <a:pt x="1205230" y="1142276"/>
                  </a:lnTo>
                  <a:lnTo>
                    <a:pt x="1203871" y="1138961"/>
                  </a:lnTo>
                  <a:lnTo>
                    <a:pt x="1202093" y="1138351"/>
                  </a:lnTo>
                  <a:lnTo>
                    <a:pt x="1199946" y="1140523"/>
                  </a:lnTo>
                  <a:lnTo>
                    <a:pt x="1197406" y="1142885"/>
                  </a:lnTo>
                  <a:lnTo>
                    <a:pt x="1198587" y="1148956"/>
                  </a:lnTo>
                  <a:lnTo>
                    <a:pt x="1205052" y="1148956"/>
                  </a:lnTo>
                  <a:lnTo>
                    <a:pt x="1206804" y="1146213"/>
                  </a:lnTo>
                  <a:close/>
                </a:path>
                <a:path w="1299209" h="1224914">
                  <a:moveTo>
                    <a:pt x="1299197" y="395452"/>
                  </a:moveTo>
                  <a:lnTo>
                    <a:pt x="1297635" y="391312"/>
                  </a:lnTo>
                  <a:lnTo>
                    <a:pt x="1293710" y="391312"/>
                  </a:lnTo>
                  <a:lnTo>
                    <a:pt x="1292339" y="392303"/>
                  </a:lnTo>
                  <a:lnTo>
                    <a:pt x="1291564" y="393484"/>
                  </a:lnTo>
                  <a:lnTo>
                    <a:pt x="1289596" y="396811"/>
                  </a:lnTo>
                  <a:lnTo>
                    <a:pt x="1294091" y="400558"/>
                  </a:lnTo>
                  <a:lnTo>
                    <a:pt x="1299197" y="395452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77904" y="2113307"/>
              <a:ext cx="76519" cy="798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433303" y="2172728"/>
              <a:ext cx="633095" cy="288290"/>
            </a:xfrm>
            <a:custGeom>
              <a:avLst/>
              <a:gdLst/>
              <a:ahLst/>
              <a:cxnLst/>
              <a:rect l="l" t="t" r="r" b="b"/>
              <a:pathLst>
                <a:path w="633094" h="288289">
                  <a:moveTo>
                    <a:pt x="32753" y="131978"/>
                  </a:moveTo>
                  <a:lnTo>
                    <a:pt x="8432" y="109385"/>
                  </a:lnTo>
                  <a:lnTo>
                    <a:pt x="1181" y="109385"/>
                  </a:lnTo>
                  <a:lnTo>
                    <a:pt x="0" y="109994"/>
                  </a:lnTo>
                  <a:lnTo>
                    <a:pt x="0" y="113322"/>
                  </a:lnTo>
                  <a:lnTo>
                    <a:pt x="0" y="119595"/>
                  </a:lnTo>
                  <a:lnTo>
                    <a:pt x="5283" y="130987"/>
                  </a:lnTo>
                  <a:lnTo>
                    <a:pt x="10210" y="134912"/>
                  </a:lnTo>
                  <a:lnTo>
                    <a:pt x="15697" y="139623"/>
                  </a:lnTo>
                  <a:lnTo>
                    <a:pt x="24904" y="139827"/>
                  </a:lnTo>
                  <a:lnTo>
                    <a:pt x="32753" y="132943"/>
                  </a:lnTo>
                  <a:lnTo>
                    <a:pt x="32753" y="131978"/>
                  </a:lnTo>
                  <a:close/>
                </a:path>
                <a:path w="633094" h="288289">
                  <a:moveTo>
                    <a:pt x="130644" y="39916"/>
                  </a:moveTo>
                  <a:lnTo>
                    <a:pt x="127685" y="28930"/>
                  </a:lnTo>
                  <a:lnTo>
                    <a:pt x="115531" y="28930"/>
                  </a:lnTo>
                  <a:lnTo>
                    <a:pt x="113779" y="30289"/>
                  </a:lnTo>
                  <a:lnTo>
                    <a:pt x="111810" y="34810"/>
                  </a:lnTo>
                  <a:lnTo>
                    <a:pt x="110578" y="42900"/>
                  </a:lnTo>
                  <a:lnTo>
                    <a:pt x="113207" y="48552"/>
                  </a:lnTo>
                  <a:lnTo>
                    <a:pt x="118237" y="50380"/>
                  </a:lnTo>
                  <a:lnTo>
                    <a:pt x="124155" y="46990"/>
                  </a:lnTo>
                  <a:lnTo>
                    <a:pt x="130644" y="39916"/>
                  </a:lnTo>
                  <a:close/>
                </a:path>
                <a:path w="633094" h="288289">
                  <a:moveTo>
                    <a:pt x="297446" y="33032"/>
                  </a:moveTo>
                  <a:lnTo>
                    <a:pt x="296405" y="25781"/>
                  </a:lnTo>
                  <a:lnTo>
                    <a:pt x="295224" y="21463"/>
                  </a:lnTo>
                  <a:lnTo>
                    <a:pt x="294259" y="14973"/>
                  </a:lnTo>
                  <a:lnTo>
                    <a:pt x="294259" y="11049"/>
                  </a:lnTo>
                  <a:lnTo>
                    <a:pt x="292773" y="3721"/>
                  </a:lnTo>
                  <a:lnTo>
                    <a:pt x="288417" y="0"/>
                  </a:lnTo>
                  <a:lnTo>
                    <a:pt x="281330" y="0"/>
                  </a:lnTo>
                  <a:lnTo>
                    <a:pt x="261442" y="15595"/>
                  </a:lnTo>
                  <a:lnTo>
                    <a:pt x="262216" y="24574"/>
                  </a:lnTo>
                  <a:lnTo>
                    <a:pt x="264083" y="33680"/>
                  </a:lnTo>
                  <a:lnTo>
                    <a:pt x="266573" y="39522"/>
                  </a:lnTo>
                  <a:lnTo>
                    <a:pt x="272669" y="46380"/>
                  </a:lnTo>
                  <a:lnTo>
                    <a:pt x="280123" y="48945"/>
                  </a:lnTo>
                  <a:lnTo>
                    <a:pt x="287375" y="46596"/>
                  </a:lnTo>
                  <a:lnTo>
                    <a:pt x="292836" y="43649"/>
                  </a:lnTo>
                  <a:lnTo>
                    <a:pt x="296227" y="39052"/>
                  </a:lnTo>
                  <a:lnTo>
                    <a:pt x="297446" y="33032"/>
                  </a:lnTo>
                  <a:close/>
                </a:path>
                <a:path w="633094" h="288289">
                  <a:moveTo>
                    <a:pt x="397802" y="213461"/>
                  </a:moveTo>
                  <a:lnTo>
                    <a:pt x="397408" y="207149"/>
                  </a:lnTo>
                  <a:lnTo>
                    <a:pt x="394169" y="200964"/>
                  </a:lnTo>
                  <a:lnTo>
                    <a:pt x="387616" y="193205"/>
                  </a:lnTo>
                  <a:lnTo>
                    <a:pt x="377240" y="182029"/>
                  </a:lnTo>
                  <a:lnTo>
                    <a:pt x="358787" y="182029"/>
                  </a:lnTo>
                  <a:lnTo>
                    <a:pt x="352907" y="182600"/>
                  </a:lnTo>
                  <a:lnTo>
                    <a:pt x="352513" y="183388"/>
                  </a:lnTo>
                  <a:lnTo>
                    <a:pt x="351917" y="184378"/>
                  </a:lnTo>
                  <a:lnTo>
                    <a:pt x="350939" y="189877"/>
                  </a:lnTo>
                  <a:lnTo>
                    <a:pt x="350164" y="195948"/>
                  </a:lnTo>
                  <a:lnTo>
                    <a:pt x="350875" y="210426"/>
                  </a:lnTo>
                  <a:lnTo>
                    <a:pt x="356082" y="222923"/>
                  </a:lnTo>
                  <a:lnTo>
                    <a:pt x="364604" y="231698"/>
                  </a:lnTo>
                  <a:lnTo>
                    <a:pt x="375272" y="235000"/>
                  </a:lnTo>
                  <a:lnTo>
                    <a:pt x="386448" y="235000"/>
                  </a:lnTo>
                  <a:lnTo>
                    <a:pt x="393115" y="230682"/>
                  </a:lnTo>
                  <a:lnTo>
                    <a:pt x="395859" y="221653"/>
                  </a:lnTo>
                  <a:lnTo>
                    <a:pt x="397802" y="213461"/>
                  </a:lnTo>
                  <a:close/>
                </a:path>
                <a:path w="633094" h="288289">
                  <a:moveTo>
                    <a:pt x="416267" y="91541"/>
                  </a:moveTo>
                  <a:lnTo>
                    <a:pt x="408813" y="87007"/>
                  </a:lnTo>
                  <a:lnTo>
                    <a:pt x="407238" y="89573"/>
                  </a:lnTo>
                  <a:lnTo>
                    <a:pt x="406450" y="90538"/>
                  </a:lnTo>
                  <a:lnTo>
                    <a:pt x="406641" y="92900"/>
                  </a:lnTo>
                  <a:lnTo>
                    <a:pt x="407238" y="94678"/>
                  </a:lnTo>
                  <a:lnTo>
                    <a:pt x="408597" y="98209"/>
                  </a:lnTo>
                  <a:lnTo>
                    <a:pt x="414096" y="98005"/>
                  </a:lnTo>
                  <a:lnTo>
                    <a:pt x="415277" y="94284"/>
                  </a:lnTo>
                  <a:lnTo>
                    <a:pt x="416267" y="91541"/>
                  </a:lnTo>
                  <a:close/>
                </a:path>
                <a:path w="633094" h="288289">
                  <a:moveTo>
                    <a:pt x="521144" y="210921"/>
                  </a:moveTo>
                  <a:lnTo>
                    <a:pt x="518985" y="205028"/>
                  </a:lnTo>
                  <a:lnTo>
                    <a:pt x="513956" y="199097"/>
                  </a:lnTo>
                  <a:lnTo>
                    <a:pt x="507492" y="193408"/>
                  </a:lnTo>
                  <a:lnTo>
                    <a:pt x="497078" y="191846"/>
                  </a:lnTo>
                  <a:lnTo>
                    <a:pt x="492760" y="196164"/>
                  </a:lnTo>
                  <a:lnTo>
                    <a:pt x="490334" y="204152"/>
                  </a:lnTo>
                  <a:lnTo>
                    <a:pt x="493077" y="214452"/>
                  </a:lnTo>
                  <a:lnTo>
                    <a:pt x="499249" y="223354"/>
                  </a:lnTo>
                  <a:lnTo>
                    <a:pt x="507098" y="227152"/>
                  </a:lnTo>
                  <a:lnTo>
                    <a:pt x="509447" y="227152"/>
                  </a:lnTo>
                  <a:lnTo>
                    <a:pt x="513956" y="224790"/>
                  </a:lnTo>
                  <a:lnTo>
                    <a:pt x="516699" y="221869"/>
                  </a:lnTo>
                  <a:lnTo>
                    <a:pt x="520382" y="216598"/>
                  </a:lnTo>
                  <a:lnTo>
                    <a:pt x="521144" y="210921"/>
                  </a:lnTo>
                  <a:close/>
                </a:path>
                <a:path w="633094" h="288289">
                  <a:moveTo>
                    <a:pt x="632637" y="270344"/>
                  </a:moveTo>
                  <a:lnTo>
                    <a:pt x="603504" y="242912"/>
                  </a:lnTo>
                  <a:lnTo>
                    <a:pt x="597763" y="243751"/>
                  </a:lnTo>
                  <a:lnTo>
                    <a:pt x="593610" y="247180"/>
                  </a:lnTo>
                  <a:lnTo>
                    <a:pt x="589686" y="252679"/>
                  </a:lnTo>
                  <a:lnTo>
                    <a:pt x="589686" y="258775"/>
                  </a:lnTo>
                  <a:lnTo>
                    <a:pt x="620801" y="288226"/>
                  </a:lnTo>
                  <a:lnTo>
                    <a:pt x="628396" y="286639"/>
                  </a:lnTo>
                  <a:lnTo>
                    <a:pt x="632421" y="280619"/>
                  </a:lnTo>
                  <a:lnTo>
                    <a:pt x="632637" y="27034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0190" y="2429321"/>
              <a:ext cx="65457" cy="895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93529" y="2448953"/>
              <a:ext cx="2077720" cy="1036319"/>
            </a:xfrm>
            <a:custGeom>
              <a:avLst/>
              <a:gdLst/>
              <a:ahLst/>
              <a:cxnLst/>
              <a:rect l="l" t="t" r="r" b="b"/>
              <a:pathLst>
                <a:path w="2077719" h="1036320">
                  <a:moveTo>
                    <a:pt x="8242" y="937628"/>
                  </a:moveTo>
                  <a:lnTo>
                    <a:pt x="7061" y="934275"/>
                  </a:lnTo>
                  <a:lnTo>
                    <a:pt x="1181" y="934275"/>
                  </a:lnTo>
                  <a:lnTo>
                    <a:pt x="0" y="935672"/>
                  </a:lnTo>
                  <a:lnTo>
                    <a:pt x="0" y="937234"/>
                  </a:lnTo>
                  <a:lnTo>
                    <a:pt x="0" y="940562"/>
                  </a:lnTo>
                  <a:lnTo>
                    <a:pt x="393" y="940765"/>
                  </a:lnTo>
                  <a:lnTo>
                    <a:pt x="4711" y="938987"/>
                  </a:lnTo>
                  <a:lnTo>
                    <a:pt x="8242" y="937628"/>
                  </a:lnTo>
                  <a:close/>
                </a:path>
                <a:path w="2077719" h="1036320">
                  <a:moveTo>
                    <a:pt x="190868" y="933310"/>
                  </a:moveTo>
                  <a:lnTo>
                    <a:pt x="189496" y="928992"/>
                  </a:lnTo>
                  <a:lnTo>
                    <a:pt x="185483" y="924318"/>
                  </a:lnTo>
                  <a:lnTo>
                    <a:pt x="178320" y="920038"/>
                  </a:lnTo>
                  <a:lnTo>
                    <a:pt x="170853" y="917486"/>
                  </a:lnTo>
                  <a:lnTo>
                    <a:pt x="165963" y="917994"/>
                  </a:lnTo>
                  <a:lnTo>
                    <a:pt x="165366" y="918578"/>
                  </a:lnTo>
                  <a:lnTo>
                    <a:pt x="164782" y="921321"/>
                  </a:lnTo>
                  <a:lnTo>
                    <a:pt x="164782" y="928598"/>
                  </a:lnTo>
                  <a:lnTo>
                    <a:pt x="176745" y="938199"/>
                  </a:lnTo>
                  <a:lnTo>
                    <a:pt x="187147" y="938199"/>
                  </a:lnTo>
                  <a:lnTo>
                    <a:pt x="190868" y="933310"/>
                  </a:lnTo>
                  <a:close/>
                </a:path>
                <a:path w="2077719" h="1036320">
                  <a:moveTo>
                    <a:pt x="284454" y="271475"/>
                  </a:moveTo>
                  <a:lnTo>
                    <a:pt x="278358" y="266547"/>
                  </a:lnTo>
                  <a:lnTo>
                    <a:pt x="275221" y="268516"/>
                  </a:lnTo>
                  <a:lnTo>
                    <a:pt x="274243" y="269290"/>
                  </a:lnTo>
                  <a:lnTo>
                    <a:pt x="272288" y="272643"/>
                  </a:lnTo>
                  <a:lnTo>
                    <a:pt x="271106" y="276186"/>
                  </a:lnTo>
                  <a:lnTo>
                    <a:pt x="269328" y="281673"/>
                  </a:lnTo>
                  <a:lnTo>
                    <a:pt x="269544" y="282651"/>
                  </a:lnTo>
                  <a:lnTo>
                    <a:pt x="278168" y="285394"/>
                  </a:lnTo>
                  <a:lnTo>
                    <a:pt x="284454" y="281279"/>
                  </a:lnTo>
                  <a:lnTo>
                    <a:pt x="284454" y="271475"/>
                  </a:lnTo>
                  <a:close/>
                </a:path>
                <a:path w="2077719" h="1036320">
                  <a:moveTo>
                    <a:pt x="525729" y="278142"/>
                  </a:moveTo>
                  <a:lnTo>
                    <a:pt x="525526" y="271081"/>
                  </a:lnTo>
                  <a:lnTo>
                    <a:pt x="521804" y="264972"/>
                  </a:lnTo>
                  <a:lnTo>
                    <a:pt x="517677" y="265188"/>
                  </a:lnTo>
                  <a:lnTo>
                    <a:pt x="516102" y="265188"/>
                  </a:lnTo>
                  <a:lnTo>
                    <a:pt x="512572" y="266763"/>
                  </a:lnTo>
                  <a:lnTo>
                    <a:pt x="509638" y="268719"/>
                  </a:lnTo>
                  <a:lnTo>
                    <a:pt x="504748" y="271856"/>
                  </a:lnTo>
                  <a:lnTo>
                    <a:pt x="504748" y="272249"/>
                  </a:lnTo>
                  <a:lnTo>
                    <a:pt x="507288" y="278333"/>
                  </a:lnTo>
                  <a:lnTo>
                    <a:pt x="510247" y="285610"/>
                  </a:lnTo>
                  <a:lnTo>
                    <a:pt x="513753" y="287566"/>
                  </a:lnTo>
                  <a:lnTo>
                    <a:pt x="524738" y="284822"/>
                  </a:lnTo>
                  <a:lnTo>
                    <a:pt x="525729" y="283425"/>
                  </a:lnTo>
                  <a:lnTo>
                    <a:pt x="525729" y="278142"/>
                  </a:lnTo>
                  <a:close/>
                </a:path>
                <a:path w="2077719" h="1036320">
                  <a:moveTo>
                    <a:pt x="561225" y="982395"/>
                  </a:moveTo>
                  <a:lnTo>
                    <a:pt x="556133" y="978065"/>
                  </a:lnTo>
                  <a:lnTo>
                    <a:pt x="549846" y="974877"/>
                  </a:lnTo>
                  <a:lnTo>
                    <a:pt x="541515" y="973543"/>
                  </a:lnTo>
                  <a:lnTo>
                    <a:pt x="532726" y="974140"/>
                  </a:lnTo>
                  <a:lnTo>
                    <a:pt x="525132" y="976680"/>
                  </a:lnTo>
                  <a:lnTo>
                    <a:pt x="520623" y="979043"/>
                  </a:lnTo>
                  <a:lnTo>
                    <a:pt x="519849" y="980605"/>
                  </a:lnTo>
                  <a:lnTo>
                    <a:pt x="520814" y="983957"/>
                  </a:lnTo>
                  <a:lnTo>
                    <a:pt x="522617" y="991831"/>
                  </a:lnTo>
                  <a:lnTo>
                    <a:pt x="523786" y="1000874"/>
                  </a:lnTo>
                  <a:lnTo>
                    <a:pt x="524103" y="1009116"/>
                  </a:lnTo>
                  <a:lnTo>
                    <a:pt x="523379" y="1014564"/>
                  </a:lnTo>
                  <a:lnTo>
                    <a:pt x="521982" y="1018298"/>
                  </a:lnTo>
                  <a:lnTo>
                    <a:pt x="522770" y="1020838"/>
                  </a:lnTo>
                  <a:lnTo>
                    <a:pt x="526694" y="1026731"/>
                  </a:lnTo>
                  <a:lnTo>
                    <a:pt x="532460" y="1033018"/>
                  </a:lnTo>
                  <a:lnTo>
                    <a:pt x="539165" y="1035939"/>
                  </a:lnTo>
                  <a:lnTo>
                    <a:pt x="546455" y="1035431"/>
                  </a:lnTo>
                  <a:lnTo>
                    <a:pt x="559473" y="1005522"/>
                  </a:lnTo>
                  <a:lnTo>
                    <a:pt x="561225" y="982395"/>
                  </a:lnTo>
                  <a:close/>
                </a:path>
                <a:path w="2077719" h="1036320">
                  <a:moveTo>
                    <a:pt x="576745" y="342506"/>
                  </a:moveTo>
                  <a:lnTo>
                    <a:pt x="574929" y="336842"/>
                  </a:lnTo>
                  <a:lnTo>
                    <a:pt x="570598" y="333971"/>
                  </a:lnTo>
                  <a:lnTo>
                    <a:pt x="565480" y="334340"/>
                  </a:lnTo>
                  <a:lnTo>
                    <a:pt x="561225" y="338404"/>
                  </a:lnTo>
                  <a:lnTo>
                    <a:pt x="557911" y="344474"/>
                  </a:lnTo>
                  <a:lnTo>
                    <a:pt x="561225" y="351358"/>
                  </a:lnTo>
                  <a:lnTo>
                    <a:pt x="573214" y="351358"/>
                  </a:lnTo>
                  <a:lnTo>
                    <a:pt x="576745" y="347827"/>
                  </a:lnTo>
                  <a:lnTo>
                    <a:pt x="576745" y="342506"/>
                  </a:lnTo>
                  <a:close/>
                </a:path>
                <a:path w="2077719" h="1036320">
                  <a:moveTo>
                    <a:pt x="716026" y="852043"/>
                  </a:moveTo>
                  <a:lnTo>
                    <a:pt x="713663" y="844905"/>
                  </a:lnTo>
                  <a:lnTo>
                    <a:pt x="707732" y="839990"/>
                  </a:lnTo>
                  <a:lnTo>
                    <a:pt x="699960" y="838149"/>
                  </a:lnTo>
                  <a:lnTo>
                    <a:pt x="692086" y="840282"/>
                  </a:lnTo>
                  <a:lnTo>
                    <a:pt x="686587" y="843419"/>
                  </a:lnTo>
                  <a:lnTo>
                    <a:pt x="687768" y="850861"/>
                  </a:lnTo>
                  <a:lnTo>
                    <a:pt x="694626" y="856564"/>
                  </a:lnTo>
                  <a:lnTo>
                    <a:pt x="702030" y="860767"/>
                  </a:lnTo>
                  <a:lnTo>
                    <a:pt x="708926" y="861225"/>
                  </a:lnTo>
                  <a:lnTo>
                    <a:pt x="714032" y="858215"/>
                  </a:lnTo>
                  <a:lnTo>
                    <a:pt x="716026" y="852043"/>
                  </a:lnTo>
                  <a:close/>
                </a:path>
                <a:path w="2077719" h="1036320">
                  <a:moveTo>
                    <a:pt x="748868" y="762444"/>
                  </a:moveTo>
                  <a:lnTo>
                    <a:pt x="714248" y="736612"/>
                  </a:lnTo>
                  <a:lnTo>
                    <a:pt x="705637" y="736193"/>
                  </a:lnTo>
                  <a:lnTo>
                    <a:pt x="698677" y="736739"/>
                  </a:lnTo>
                  <a:lnTo>
                    <a:pt x="694042" y="738200"/>
                  </a:lnTo>
                  <a:lnTo>
                    <a:pt x="688416" y="744118"/>
                  </a:lnTo>
                  <a:lnTo>
                    <a:pt x="687616" y="751725"/>
                  </a:lnTo>
                  <a:lnTo>
                    <a:pt x="691438" y="759879"/>
                  </a:lnTo>
                  <a:lnTo>
                    <a:pt x="699719" y="767461"/>
                  </a:lnTo>
                  <a:lnTo>
                    <a:pt x="709066" y="772579"/>
                  </a:lnTo>
                  <a:lnTo>
                    <a:pt x="718858" y="776414"/>
                  </a:lnTo>
                  <a:lnTo>
                    <a:pt x="727748" y="778522"/>
                  </a:lnTo>
                  <a:lnTo>
                    <a:pt x="734441" y="778433"/>
                  </a:lnTo>
                  <a:lnTo>
                    <a:pt x="741311" y="775119"/>
                  </a:lnTo>
                  <a:lnTo>
                    <a:pt x="746290" y="769518"/>
                  </a:lnTo>
                  <a:lnTo>
                    <a:pt x="748868" y="762444"/>
                  </a:lnTo>
                  <a:close/>
                </a:path>
                <a:path w="2077719" h="1036320">
                  <a:moveTo>
                    <a:pt x="818019" y="852639"/>
                  </a:moveTo>
                  <a:lnTo>
                    <a:pt x="816838" y="851852"/>
                  </a:lnTo>
                  <a:lnTo>
                    <a:pt x="813701" y="851852"/>
                  </a:lnTo>
                  <a:lnTo>
                    <a:pt x="811745" y="852639"/>
                  </a:lnTo>
                  <a:lnTo>
                    <a:pt x="811136" y="853821"/>
                  </a:lnTo>
                  <a:lnTo>
                    <a:pt x="810564" y="854786"/>
                  </a:lnTo>
                  <a:lnTo>
                    <a:pt x="811745" y="855776"/>
                  </a:lnTo>
                  <a:lnTo>
                    <a:pt x="816241" y="855776"/>
                  </a:lnTo>
                  <a:lnTo>
                    <a:pt x="818019" y="854786"/>
                  </a:lnTo>
                  <a:lnTo>
                    <a:pt x="818019" y="852639"/>
                  </a:lnTo>
                  <a:close/>
                </a:path>
                <a:path w="2077719" h="1036320">
                  <a:moveTo>
                    <a:pt x="837641" y="831646"/>
                  </a:moveTo>
                  <a:lnTo>
                    <a:pt x="836853" y="830262"/>
                  </a:lnTo>
                  <a:lnTo>
                    <a:pt x="834682" y="830262"/>
                  </a:lnTo>
                  <a:lnTo>
                    <a:pt x="833716" y="831646"/>
                  </a:lnTo>
                  <a:lnTo>
                    <a:pt x="833716" y="833221"/>
                  </a:lnTo>
                  <a:lnTo>
                    <a:pt x="833716" y="834783"/>
                  </a:lnTo>
                  <a:lnTo>
                    <a:pt x="834682" y="836142"/>
                  </a:lnTo>
                  <a:lnTo>
                    <a:pt x="836853" y="836142"/>
                  </a:lnTo>
                  <a:lnTo>
                    <a:pt x="837641" y="834783"/>
                  </a:lnTo>
                  <a:lnTo>
                    <a:pt x="837641" y="831646"/>
                  </a:lnTo>
                  <a:close/>
                </a:path>
                <a:path w="2077719" h="1036320">
                  <a:moveTo>
                    <a:pt x="884313" y="407085"/>
                  </a:moveTo>
                  <a:lnTo>
                    <a:pt x="882561" y="405117"/>
                  </a:lnTo>
                  <a:lnTo>
                    <a:pt x="881380" y="403555"/>
                  </a:lnTo>
                  <a:lnTo>
                    <a:pt x="879602" y="402374"/>
                  </a:lnTo>
                  <a:lnTo>
                    <a:pt x="878027" y="402374"/>
                  </a:lnTo>
                  <a:lnTo>
                    <a:pt x="876274" y="403555"/>
                  </a:lnTo>
                  <a:lnTo>
                    <a:pt x="875106" y="405117"/>
                  </a:lnTo>
                  <a:lnTo>
                    <a:pt x="873328" y="407085"/>
                  </a:lnTo>
                  <a:lnTo>
                    <a:pt x="873531" y="408076"/>
                  </a:lnTo>
                  <a:lnTo>
                    <a:pt x="875880" y="409041"/>
                  </a:lnTo>
                  <a:lnTo>
                    <a:pt x="877455" y="409651"/>
                  </a:lnTo>
                  <a:lnTo>
                    <a:pt x="880198" y="409651"/>
                  </a:lnTo>
                  <a:lnTo>
                    <a:pt x="881773" y="409041"/>
                  </a:lnTo>
                  <a:lnTo>
                    <a:pt x="884123" y="408076"/>
                  </a:lnTo>
                  <a:lnTo>
                    <a:pt x="884313" y="407085"/>
                  </a:lnTo>
                  <a:close/>
                </a:path>
                <a:path w="2077719" h="1036320">
                  <a:moveTo>
                    <a:pt x="894334" y="887971"/>
                  </a:moveTo>
                  <a:lnTo>
                    <a:pt x="893330" y="887577"/>
                  </a:lnTo>
                  <a:lnTo>
                    <a:pt x="887844" y="887577"/>
                  </a:lnTo>
                  <a:lnTo>
                    <a:pt x="886879" y="887971"/>
                  </a:lnTo>
                  <a:lnTo>
                    <a:pt x="888238" y="888555"/>
                  </a:lnTo>
                  <a:lnTo>
                    <a:pt x="889406" y="888949"/>
                  </a:lnTo>
                  <a:lnTo>
                    <a:pt x="891768" y="888949"/>
                  </a:lnTo>
                  <a:lnTo>
                    <a:pt x="893152" y="888555"/>
                  </a:lnTo>
                  <a:lnTo>
                    <a:pt x="894334" y="887971"/>
                  </a:lnTo>
                  <a:close/>
                </a:path>
                <a:path w="2077719" h="1036320">
                  <a:moveTo>
                    <a:pt x="901573" y="588848"/>
                  </a:moveTo>
                  <a:lnTo>
                    <a:pt x="898258" y="586676"/>
                  </a:lnTo>
                  <a:lnTo>
                    <a:pt x="894334" y="584314"/>
                  </a:lnTo>
                  <a:lnTo>
                    <a:pt x="892556" y="584530"/>
                  </a:lnTo>
                  <a:lnTo>
                    <a:pt x="891374" y="587844"/>
                  </a:lnTo>
                  <a:lnTo>
                    <a:pt x="890016" y="591388"/>
                  </a:lnTo>
                  <a:lnTo>
                    <a:pt x="891971" y="594728"/>
                  </a:lnTo>
                  <a:lnTo>
                    <a:pt x="899617" y="594728"/>
                  </a:lnTo>
                  <a:lnTo>
                    <a:pt x="901573" y="588848"/>
                  </a:lnTo>
                  <a:close/>
                </a:path>
                <a:path w="2077719" h="1036320">
                  <a:moveTo>
                    <a:pt x="909637" y="973543"/>
                  </a:moveTo>
                  <a:lnTo>
                    <a:pt x="909027" y="968641"/>
                  </a:lnTo>
                  <a:lnTo>
                    <a:pt x="902957" y="962761"/>
                  </a:lnTo>
                  <a:lnTo>
                    <a:pt x="896607" y="959091"/>
                  </a:lnTo>
                  <a:lnTo>
                    <a:pt x="888949" y="957580"/>
                  </a:lnTo>
                  <a:lnTo>
                    <a:pt x="881634" y="958303"/>
                  </a:lnTo>
                  <a:lnTo>
                    <a:pt x="876274" y="961377"/>
                  </a:lnTo>
                  <a:lnTo>
                    <a:pt x="871359" y="966685"/>
                  </a:lnTo>
                  <a:lnTo>
                    <a:pt x="872147" y="974331"/>
                  </a:lnTo>
                  <a:lnTo>
                    <a:pt x="878420" y="980427"/>
                  </a:lnTo>
                  <a:lnTo>
                    <a:pt x="886206" y="986472"/>
                  </a:lnTo>
                  <a:lnTo>
                    <a:pt x="893445" y="988733"/>
                  </a:lnTo>
                  <a:lnTo>
                    <a:pt x="899795" y="987120"/>
                  </a:lnTo>
                  <a:lnTo>
                    <a:pt x="904925" y="981608"/>
                  </a:lnTo>
                  <a:lnTo>
                    <a:pt x="909637" y="973543"/>
                  </a:lnTo>
                  <a:close/>
                </a:path>
                <a:path w="2077719" h="1036320">
                  <a:moveTo>
                    <a:pt x="925055" y="12954"/>
                  </a:moveTo>
                  <a:lnTo>
                    <a:pt x="924941" y="5892"/>
                  </a:lnTo>
                  <a:lnTo>
                    <a:pt x="922972" y="0"/>
                  </a:lnTo>
                  <a:lnTo>
                    <a:pt x="913561" y="609"/>
                  </a:lnTo>
                  <a:lnTo>
                    <a:pt x="909243" y="7073"/>
                  </a:lnTo>
                  <a:lnTo>
                    <a:pt x="906106" y="11963"/>
                  </a:lnTo>
                  <a:lnTo>
                    <a:pt x="906106" y="12357"/>
                  </a:lnTo>
                  <a:lnTo>
                    <a:pt x="909815" y="16281"/>
                  </a:lnTo>
                  <a:lnTo>
                    <a:pt x="915885" y="19265"/>
                  </a:lnTo>
                  <a:lnTo>
                    <a:pt x="921499" y="17780"/>
                  </a:lnTo>
                  <a:lnTo>
                    <a:pt x="925055" y="12954"/>
                  </a:lnTo>
                  <a:close/>
                </a:path>
                <a:path w="2077719" h="1036320">
                  <a:moveTo>
                    <a:pt x="1043813" y="273621"/>
                  </a:moveTo>
                  <a:lnTo>
                    <a:pt x="1043419" y="272249"/>
                  </a:lnTo>
                  <a:lnTo>
                    <a:pt x="1037920" y="266941"/>
                  </a:lnTo>
                  <a:lnTo>
                    <a:pt x="1034580" y="263613"/>
                  </a:lnTo>
                  <a:lnTo>
                    <a:pt x="1031824" y="260083"/>
                  </a:lnTo>
                  <a:lnTo>
                    <a:pt x="1031824" y="259295"/>
                  </a:lnTo>
                  <a:lnTo>
                    <a:pt x="1027303" y="255803"/>
                  </a:lnTo>
                  <a:lnTo>
                    <a:pt x="1016977" y="252577"/>
                  </a:lnTo>
                  <a:lnTo>
                    <a:pt x="1005687" y="250736"/>
                  </a:lnTo>
                  <a:lnTo>
                    <a:pt x="998296" y="251447"/>
                  </a:lnTo>
                  <a:lnTo>
                    <a:pt x="997991" y="254990"/>
                  </a:lnTo>
                  <a:lnTo>
                    <a:pt x="1000239" y="261721"/>
                  </a:lnTo>
                  <a:lnTo>
                    <a:pt x="1004062" y="269303"/>
                  </a:lnTo>
                  <a:lnTo>
                    <a:pt x="1008494" y="275399"/>
                  </a:lnTo>
                  <a:lnTo>
                    <a:pt x="1010450" y="277749"/>
                  </a:lnTo>
                  <a:lnTo>
                    <a:pt x="1012202" y="280111"/>
                  </a:lnTo>
                  <a:lnTo>
                    <a:pt x="1012202" y="281470"/>
                  </a:lnTo>
                  <a:lnTo>
                    <a:pt x="1015746" y="283248"/>
                  </a:lnTo>
                  <a:lnTo>
                    <a:pt x="1019873" y="284607"/>
                  </a:lnTo>
                  <a:lnTo>
                    <a:pt x="1026566" y="285750"/>
                  </a:lnTo>
                  <a:lnTo>
                    <a:pt x="1032776" y="284810"/>
                  </a:lnTo>
                  <a:lnTo>
                    <a:pt x="1038021" y="281965"/>
                  </a:lnTo>
                  <a:lnTo>
                    <a:pt x="1041844" y="277355"/>
                  </a:lnTo>
                  <a:lnTo>
                    <a:pt x="1043813" y="273621"/>
                  </a:lnTo>
                  <a:close/>
                </a:path>
                <a:path w="2077719" h="1036320">
                  <a:moveTo>
                    <a:pt x="1045171" y="680897"/>
                  </a:moveTo>
                  <a:lnTo>
                    <a:pt x="1028687" y="659104"/>
                  </a:lnTo>
                  <a:lnTo>
                    <a:pt x="1027899" y="659104"/>
                  </a:lnTo>
                  <a:lnTo>
                    <a:pt x="1027722" y="660882"/>
                  </a:lnTo>
                  <a:lnTo>
                    <a:pt x="1027010" y="668401"/>
                  </a:lnTo>
                  <a:lnTo>
                    <a:pt x="1026896" y="676287"/>
                  </a:lnTo>
                  <a:lnTo>
                    <a:pt x="1027353" y="682853"/>
                  </a:lnTo>
                  <a:lnTo>
                    <a:pt x="1028293" y="686396"/>
                  </a:lnTo>
                  <a:lnTo>
                    <a:pt x="1031430" y="690321"/>
                  </a:lnTo>
                  <a:lnTo>
                    <a:pt x="1039101" y="689330"/>
                  </a:lnTo>
                  <a:lnTo>
                    <a:pt x="1042428" y="684834"/>
                  </a:lnTo>
                  <a:lnTo>
                    <a:pt x="1045171" y="680897"/>
                  </a:lnTo>
                  <a:close/>
                </a:path>
                <a:path w="2077719" h="1036320">
                  <a:moveTo>
                    <a:pt x="1045565" y="431825"/>
                  </a:moveTo>
                  <a:lnTo>
                    <a:pt x="1038313" y="429463"/>
                  </a:lnTo>
                  <a:lnTo>
                    <a:pt x="1036751" y="431825"/>
                  </a:lnTo>
                  <a:lnTo>
                    <a:pt x="1035354" y="433971"/>
                  </a:lnTo>
                  <a:lnTo>
                    <a:pt x="1041450" y="440067"/>
                  </a:lnTo>
                  <a:lnTo>
                    <a:pt x="1043813" y="438670"/>
                  </a:lnTo>
                  <a:lnTo>
                    <a:pt x="1044778" y="437896"/>
                  </a:lnTo>
                  <a:lnTo>
                    <a:pt x="1045565" y="436321"/>
                  </a:lnTo>
                  <a:lnTo>
                    <a:pt x="1045565" y="431825"/>
                  </a:lnTo>
                  <a:close/>
                </a:path>
                <a:path w="2077719" h="1036320">
                  <a:moveTo>
                    <a:pt x="1128153" y="501497"/>
                  </a:moveTo>
                  <a:lnTo>
                    <a:pt x="1120902" y="494245"/>
                  </a:lnTo>
                  <a:lnTo>
                    <a:pt x="1113053" y="493852"/>
                  </a:lnTo>
                  <a:lnTo>
                    <a:pt x="1111275" y="496608"/>
                  </a:lnTo>
                  <a:lnTo>
                    <a:pt x="1108925" y="500507"/>
                  </a:lnTo>
                  <a:lnTo>
                    <a:pt x="1114234" y="506387"/>
                  </a:lnTo>
                  <a:lnTo>
                    <a:pt x="1126401" y="506387"/>
                  </a:lnTo>
                  <a:lnTo>
                    <a:pt x="1128153" y="501497"/>
                  </a:lnTo>
                  <a:close/>
                </a:path>
                <a:path w="2077719" h="1036320">
                  <a:moveTo>
                    <a:pt x="1155623" y="784136"/>
                  </a:moveTo>
                  <a:lnTo>
                    <a:pt x="1151089" y="775893"/>
                  </a:lnTo>
                  <a:lnTo>
                    <a:pt x="1149527" y="775322"/>
                  </a:lnTo>
                  <a:lnTo>
                    <a:pt x="1135037" y="775322"/>
                  </a:lnTo>
                  <a:lnTo>
                    <a:pt x="1127366" y="774141"/>
                  </a:lnTo>
                  <a:lnTo>
                    <a:pt x="1123835" y="772566"/>
                  </a:lnTo>
                  <a:lnTo>
                    <a:pt x="1113840" y="768642"/>
                  </a:lnTo>
                  <a:lnTo>
                    <a:pt x="1107567" y="767461"/>
                  </a:lnTo>
                  <a:lnTo>
                    <a:pt x="1104811" y="769213"/>
                  </a:lnTo>
                  <a:lnTo>
                    <a:pt x="1103299" y="773430"/>
                  </a:lnTo>
                  <a:lnTo>
                    <a:pt x="1107897" y="778129"/>
                  </a:lnTo>
                  <a:lnTo>
                    <a:pt x="1115961" y="781621"/>
                  </a:lnTo>
                  <a:lnTo>
                    <a:pt x="1124826" y="782180"/>
                  </a:lnTo>
                  <a:lnTo>
                    <a:pt x="1129538" y="781177"/>
                  </a:lnTo>
                  <a:lnTo>
                    <a:pt x="1132471" y="782180"/>
                  </a:lnTo>
                  <a:lnTo>
                    <a:pt x="1137564" y="785888"/>
                  </a:lnTo>
                  <a:lnTo>
                    <a:pt x="1145413" y="791781"/>
                  </a:lnTo>
                  <a:lnTo>
                    <a:pt x="1149921" y="792378"/>
                  </a:lnTo>
                  <a:lnTo>
                    <a:pt x="1153452" y="788060"/>
                  </a:lnTo>
                  <a:lnTo>
                    <a:pt x="1155623" y="785495"/>
                  </a:lnTo>
                  <a:lnTo>
                    <a:pt x="1155623" y="784136"/>
                  </a:lnTo>
                  <a:close/>
                </a:path>
                <a:path w="2077719" h="1036320">
                  <a:moveTo>
                    <a:pt x="1170711" y="429463"/>
                  </a:moveTo>
                  <a:lnTo>
                    <a:pt x="1170190" y="422668"/>
                  </a:lnTo>
                  <a:lnTo>
                    <a:pt x="1167536" y="417944"/>
                  </a:lnTo>
                  <a:lnTo>
                    <a:pt x="1163777" y="416217"/>
                  </a:lnTo>
                  <a:lnTo>
                    <a:pt x="1159941" y="418465"/>
                  </a:lnTo>
                  <a:lnTo>
                    <a:pt x="1156589" y="422783"/>
                  </a:lnTo>
                  <a:lnTo>
                    <a:pt x="1155801" y="426720"/>
                  </a:lnTo>
                  <a:lnTo>
                    <a:pt x="1158938" y="434962"/>
                  </a:lnTo>
                  <a:lnTo>
                    <a:pt x="1160513" y="435927"/>
                  </a:lnTo>
                  <a:lnTo>
                    <a:pt x="1164640" y="435356"/>
                  </a:lnTo>
                  <a:lnTo>
                    <a:pt x="1168958" y="434962"/>
                  </a:lnTo>
                  <a:lnTo>
                    <a:pt x="1170317" y="433578"/>
                  </a:lnTo>
                  <a:lnTo>
                    <a:pt x="1170711" y="429463"/>
                  </a:lnTo>
                  <a:close/>
                </a:path>
                <a:path w="2077719" h="1036320">
                  <a:moveTo>
                    <a:pt x="1178953" y="280504"/>
                  </a:moveTo>
                  <a:lnTo>
                    <a:pt x="1174064" y="276364"/>
                  </a:lnTo>
                  <a:lnTo>
                    <a:pt x="1167777" y="280289"/>
                  </a:lnTo>
                  <a:lnTo>
                    <a:pt x="1165821" y="281673"/>
                  </a:lnTo>
                  <a:lnTo>
                    <a:pt x="1165821" y="282651"/>
                  </a:lnTo>
                  <a:lnTo>
                    <a:pt x="1167777" y="285394"/>
                  </a:lnTo>
                  <a:lnTo>
                    <a:pt x="1170317" y="288747"/>
                  </a:lnTo>
                  <a:lnTo>
                    <a:pt x="1170533" y="288747"/>
                  </a:lnTo>
                  <a:lnTo>
                    <a:pt x="1173670" y="285610"/>
                  </a:lnTo>
                  <a:lnTo>
                    <a:pt x="1178953" y="280504"/>
                  </a:lnTo>
                  <a:close/>
                </a:path>
                <a:path w="2077719" h="1036320">
                  <a:moveTo>
                    <a:pt x="2051900" y="179590"/>
                  </a:moveTo>
                  <a:lnTo>
                    <a:pt x="2048154" y="178028"/>
                  </a:lnTo>
                  <a:lnTo>
                    <a:pt x="2045042" y="180594"/>
                  </a:lnTo>
                  <a:lnTo>
                    <a:pt x="2043087" y="182346"/>
                  </a:lnTo>
                  <a:lnTo>
                    <a:pt x="2040521" y="181559"/>
                  </a:lnTo>
                  <a:lnTo>
                    <a:pt x="2034451" y="177838"/>
                  </a:lnTo>
                  <a:lnTo>
                    <a:pt x="2030133" y="175094"/>
                  </a:lnTo>
                  <a:lnTo>
                    <a:pt x="2025421" y="172732"/>
                  </a:lnTo>
                  <a:lnTo>
                    <a:pt x="2023071" y="172732"/>
                  </a:lnTo>
                  <a:lnTo>
                    <a:pt x="2018360" y="168808"/>
                  </a:lnTo>
                  <a:lnTo>
                    <a:pt x="2013839" y="163893"/>
                  </a:lnTo>
                  <a:lnTo>
                    <a:pt x="2006384" y="157403"/>
                  </a:lnTo>
                  <a:lnTo>
                    <a:pt x="1999665" y="154978"/>
                  </a:lnTo>
                  <a:lnTo>
                    <a:pt x="1992871" y="156578"/>
                  </a:lnTo>
                  <a:lnTo>
                    <a:pt x="1985187" y="162140"/>
                  </a:lnTo>
                  <a:lnTo>
                    <a:pt x="1978520" y="168211"/>
                  </a:lnTo>
                  <a:lnTo>
                    <a:pt x="1977364" y="170383"/>
                  </a:lnTo>
                  <a:lnTo>
                    <a:pt x="1977364" y="177444"/>
                  </a:lnTo>
                  <a:lnTo>
                    <a:pt x="1979866" y="187756"/>
                  </a:lnTo>
                  <a:lnTo>
                    <a:pt x="1986749" y="194233"/>
                  </a:lnTo>
                  <a:lnTo>
                    <a:pt x="1997138" y="196443"/>
                  </a:lnTo>
                  <a:lnTo>
                    <a:pt x="2010117" y="193941"/>
                  </a:lnTo>
                  <a:lnTo>
                    <a:pt x="2016010" y="191770"/>
                  </a:lnTo>
                  <a:lnTo>
                    <a:pt x="2016975" y="191973"/>
                  </a:lnTo>
                  <a:lnTo>
                    <a:pt x="2025218" y="199821"/>
                  </a:lnTo>
                  <a:lnTo>
                    <a:pt x="2029739" y="202184"/>
                  </a:lnTo>
                  <a:lnTo>
                    <a:pt x="2038375" y="202184"/>
                  </a:lnTo>
                  <a:lnTo>
                    <a:pt x="2044052" y="197650"/>
                  </a:lnTo>
                  <a:lnTo>
                    <a:pt x="2044052" y="191770"/>
                  </a:lnTo>
                  <a:lnTo>
                    <a:pt x="2045830" y="189407"/>
                  </a:lnTo>
                  <a:lnTo>
                    <a:pt x="2050122" y="186664"/>
                  </a:lnTo>
                  <a:lnTo>
                    <a:pt x="2051900" y="184518"/>
                  </a:lnTo>
                  <a:lnTo>
                    <a:pt x="2051900" y="179590"/>
                  </a:lnTo>
                  <a:close/>
                </a:path>
                <a:path w="2077719" h="1036320">
                  <a:moveTo>
                    <a:pt x="2077199" y="208254"/>
                  </a:moveTo>
                  <a:lnTo>
                    <a:pt x="2074265" y="202577"/>
                  </a:lnTo>
                  <a:lnTo>
                    <a:pt x="2071306" y="196291"/>
                  </a:lnTo>
                  <a:lnTo>
                    <a:pt x="2068563" y="195110"/>
                  </a:lnTo>
                  <a:lnTo>
                    <a:pt x="2064461" y="197866"/>
                  </a:lnTo>
                  <a:lnTo>
                    <a:pt x="2060143" y="200609"/>
                  </a:lnTo>
                  <a:lnTo>
                    <a:pt x="2059152" y="208254"/>
                  </a:lnTo>
                  <a:lnTo>
                    <a:pt x="2062886" y="212178"/>
                  </a:lnTo>
                  <a:lnTo>
                    <a:pt x="2066988" y="216890"/>
                  </a:lnTo>
                  <a:lnTo>
                    <a:pt x="2069947" y="216890"/>
                  </a:lnTo>
                  <a:lnTo>
                    <a:pt x="2074265" y="212394"/>
                  </a:lnTo>
                  <a:lnTo>
                    <a:pt x="2077199" y="209042"/>
                  </a:lnTo>
                  <a:lnTo>
                    <a:pt x="2077199" y="20825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47694" y="2565145"/>
              <a:ext cx="1140304" cy="22626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501898" y="3528529"/>
              <a:ext cx="737235" cy="1167765"/>
            </a:xfrm>
            <a:custGeom>
              <a:avLst/>
              <a:gdLst/>
              <a:ahLst/>
              <a:cxnLst/>
              <a:rect l="l" t="t" r="r" b="b"/>
              <a:pathLst>
                <a:path w="737234" h="1167764">
                  <a:moveTo>
                    <a:pt x="36703" y="27825"/>
                  </a:moveTo>
                  <a:lnTo>
                    <a:pt x="34925" y="20967"/>
                  </a:lnTo>
                  <a:lnTo>
                    <a:pt x="33947" y="18008"/>
                  </a:lnTo>
                  <a:lnTo>
                    <a:pt x="33159" y="17437"/>
                  </a:lnTo>
                  <a:lnTo>
                    <a:pt x="31775" y="15862"/>
                  </a:lnTo>
                  <a:lnTo>
                    <a:pt x="13728" y="14300"/>
                  </a:lnTo>
                  <a:lnTo>
                    <a:pt x="9232" y="15074"/>
                  </a:lnTo>
                  <a:lnTo>
                    <a:pt x="7454" y="15468"/>
                  </a:lnTo>
                  <a:lnTo>
                    <a:pt x="4914" y="17830"/>
                  </a:lnTo>
                  <a:lnTo>
                    <a:pt x="3530" y="20370"/>
                  </a:lnTo>
                  <a:lnTo>
                    <a:pt x="0" y="27254"/>
                  </a:lnTo>
                  <a:lnTo>
                    <a:pt x="3733" y="32359"/>
                  </a:lnTo>
                  <a:lnTo>
                    <a:pt x="14122" y="35102"/>
                  </a:lnTo>
                  <a:lnTo>
                    <a:pt x="26098" y="38036"/>
                  </a:lnTo>
                  <a:lnTo>
                    <a:pt x="27673" y="37846"/>
                  </a:lnTo>
                  <a:lnTo>
                    <a:pt x="35915" y="30187"/>
                  </a:lnTo>
                  <a:lnTo>
                    <a:pt x="36703" y="27825"/>
                  </a:lnTo>
                  <a:close/>
                </a:path>
                <a:path w="737234" h="1167764">
                  <a:moveTo>
                    <a:pt x="60032" y="7023"/>
                  </a:moveTo>
                  <a:lnTo>
                    <a:pt x="56502" y="3479"/>
                  </a:lnTo>
                  <a:lnTo>
                    <a:pt x="52578" y="5842"/>
                  </a:lnTo>
                  <a:lnTo>
                    <a:pt x="50228" y="7226"/>
                  </a:lnTo>
                  <a:lnTo>
                    <a:pt x="50228" y="8191"/>
                  </a:lnTo>
                  <a:lnTo>
                    <a:pt x="53962" y="11938"/>
                  </a:lnTo>
                  <a:lnTo>
                    <a:pt x="55143" y="11938"/>
                  </a:lnTo>
                  <a:lnTo>
                    <a:pt x="56896" y="10160"/>
                  </a:lnTo>
                  <a:lnTo>
                    <a:pt x="60032" y="7023"/>
                  </a:lnTo>
                  <a:close/>
                </a:path>
                <a:path w="737234" h="1167764">
                  <a:moveTo>
                    <a:pt x="153797" y="394677"/>
                  </a:moveTo>
                  <a:lnTo>
                    <a:pt x="152222" y="390169"/>
                  </a:lnTo>
                  <a:lnTo>
                    <a:pt x="148437" y="384060"/>
                  </a:lnTo>
                  <a:lnTo>
                    <a:pt x="142354" y="379984"/>
                  </a:lnTo>
                  <a:lnTo>
                    <a:pt x="134378" y="378155"/>
                  </a:lnTo>
                  <a:lnTo>
                    <a:pt x="124968" y="378790"/>
                  </a:lnTo>
                  <a:lnTo>
                    <a:pt x="118237" y="381203"/>
                  </a:lnTo>
                  <a:lnTo>
                    <a:pt x="111264" y="385546"/>
                  </a:lnTo>
                  <a:lnTo>
                    <a:pt x="105803" y="390486"/>
                  </a:lnTo>
                  <a:lnTo>
                    <a:pt x="103593" y="394677"/>
                  </a:lnTo>
                  <a:lnTo>
                    <a:pt x="109829" y="402894"/>
                  </a:lnTo>
                  <a:lnTo>
                    <a:pt x="124206" y="407060"/>
                  </a:lnTo>
                  <a:lnTo>
                    <a:pt x="140246" y="406400"/>
                  </a:lnTo>
                  <a:lnTo>
                    <a:pt x="151434" y="400164"/>
                  </a:lnTo>
                  <a:lnTo>
                    <a:pt x="153606" y="397027"/>
                  </a:lnTo>
                  <a:lnTo>
                    <a:pt x="153797" y="394677"/>
                  </a:lnTo>
                  <a:close/>
                </a:path>
                <a:path w="737234" h="1167764">
                  <a:moveTo>
                    <a:pt x="161709" y="1009548"/>
                  </a:moveTo>
                  <a:lnTo>
                    <a:pt x="161645" y="1009421"/>
                  </a:lnTo>
                  <a:lnTo>
                    <a:pt x="161455" y="1009815"/>
                  </a:lnTo>
                  <a:lnTo>
                    <a:pt x="161709" y="1009548"/>
                  </a:lnTo>
                  <a:close/>
                </a:path>
                <a:path w="737234" h="1167764">
                  <a:moveTo>
                    <a:pt x="223253" y="1014717"/>
                  </a:moveTo>
                  <a:lnTo>
                    <a:pt x="199313" y="993902"/>
                  </a:lnTo>
                  <a:lnTo>
                    <a:pt x="195389" y="992149"/>
                  </a:lnTo>
                  <a:lnTo>
                    <a:pt x="194805" y="991158"/>
                  </a:lnTo>
                  <a:lnTo>
                    <a:pt x="194208" y="989977"/>
                  </a:lnTo>
                  <a:lnTo>
                    <a:pt x="190677" y="989190"/>
                  </a:lnTo>
                  <a:lnTo>
                    <a:pt x="181864" y="989190"/>
                  </a:lnTo>
                  <a:lnTo>
                    <a:pt x="178904" y="991158"/>
                  </a:lnTo>
                  <a:lnTo>
                    <a:pt x="171450" y="999007"/>
                  </a:lnTo>
                  <a:lnTo>
                    <a:pt x="161709" y="1009548"/>
                  </a:lnTo>
                  <a:lnTo>
                    <a:pt x="164592" y="1015314"/>
                  </a:lnTo>
                  <a:lnTo>
                    <a:pt x="170053" y="1022362"/>
                  </a:lnTo>
                  <a:lnTo>
                    <a:pt x="178092" y="1027747"/>
                  </a:lnTo>
                  <a:lnTo>
                    <a:pt x="188175" y="1031176"/>
                  </a:lnTo>
                  <a:lnTo>
                    <a:pt x="199707" y="1032383"/>
                  </a:lnTo>
                  <a:lnTo>
                    <a:pt x="210299" y="1032383"/>
                  </a:lnTo>
                  <a:lnTo>
                    <a:pt x="211480" y="1031773"/>
                  </a:lnTo>
                  <a:lnTo>
                    <a:pt x="217157" y="1025525"/>
                  </a:lnTo>
                  <a:lnTo>
                    <a:pt x="220497" y="1021600"/>
                  </a:lnTo>
                  <a:lnTo>
                    <a:pt x="223253" y="1016889"/>
                  </a:lnTo>
                  <a:lnTo>
                    <a:pt x="223253" y="1014717"/>
                  </a:lnTo>
                  <a:close/>
                </a:path>
                <a:path w="737234" h="1167764">
                  <a:moveTo>
                    <a:pt x="243840" y="747382"/>
                  </a:moveTo>
                  <a:lnTo>
                    <a:pt x="243649" y="745236"/>
                  </a:lnTo>
                  <a:lnTo>
                    <a:pt x="235013" y="737387"/>
                  </a:lnTo>
                  <a:lnTo>
                    <a:pt x="229311" y="737171"/>
                  </a:lnTo>
                  <a:lnTo>
                    <a:pt x="224815" y="740714"/>
                  </a:lnTo>
                  <a:lnTo>
                    <a:pt x="220103" y="744245"/>
                  </a:lnTo>
                  <a:lnTo>
                    <a:pt x="220294" y="746201"/>
                  </a:lnTo>
                  <a:lnTo>
                    <a:pt x="225780" y="751306"/>
                  </a:lnTo>
                  <a:lnTo>
                    <a:pt x="231279" y="756602"/>
                  </a:lnTo>
                  <a:lnTo>
                    <a:pt x="235407" y="756805"/>
                  </a:lnTo>
                  <a:lnTo>
                    <a:pt x="239522" y="752094"/>
                  </a:lnTo>
                  <a:lnTo>
                    <a:pt x="243840" y="747382"/>
                  </a:lnTo>
                  <a:close/>
                </a:path>
                <a:path w="737234" h="1167764">
                  <a:moveTo>
                    <a:pt x="266407" y="498513"/>
                  </a:moveTo>
                  <a:lnTo>
                    <a:pt x="263982" y="493458"/>
                  </a:lnTo>
                  <a:lnTo>
                    <a:pt x="257556" y="490080"/>
                  </a:lnTo>
                  <a:lnTo>
                    <a:pt x="248450" y="488810"/>
                  </a:lnTo>
                  <a:lnTo>
                    <a:pt x="237947" y="490054"/>
                  </a:lnTo>
                  <a:lnTo>
                    <a:pt x="232460" y="491439"/>
                  </a:lnTo>
                  <a:lnTo>
                    <a:pt x="226961" y="496735"/>
                  </a:lnTo>
                  <a:lnTo>
                    <a:pt x="227558" y="500075"/>
                  </a:lnTo>
                  <a:lnTo>
                    <a:pt x="228346" y="503402"/>
                  </a:lnTo>
                  <a:lnTo>
                    <a:pt x="243649" y="510082"/>
                  </a:lnTo>
                  <a:lnTo>
                    <a:pt x="250901" y="510082"/>
                  </a:lnTo>
                  <a:lnTo>
                    <a:pt x="257390" y="510286"/>
                  </a:lnTo>
                  <a:lnTo>
                    <a:pt x="266407" y="503402"/>
                  </a:lnTo>
                  <a:lnTo>
                    <a:pt x="266407" y="498513"/>
                  </a:lnTo>
                  <a:close/>
                </a:path>
                <a:path w="737234" h="1167764">
                  <a:moveTo>
                    <a:pt x="268947" y="223901"/>
                  </a:moveTo>
                  <a:lnTo>
                    <a:pt x="267233" y="214947"/>
                  </a:lnTo>
                  <a:lnTo>
                    <a:pt x="259359" y="207302"/>
                  </a:lnTo>
                  <a:lnTo>
                    <a:pt x="248285" y="202844"/>
                  </a:lnTo>
                  <a:lnTo>
                    <a:pt x="236982" y="203492"/>
                  </a:lnTo>
                  <a:lnTo>
                    <a:pt x="232270" y="205270"/>
                  </a:lnTo>
                  <a:lnTo>
                    <a:pt x="225209" y="212331"/>
                  </a:lnTo>
                  <a:lnTo>
                    <a:pt x="225209" y="215265"/>
                  </a:lnTo>
                  <a:lnTo>
                    <a:pt x="227990" y="221996"/>
                  </a:lnTo>
                  <a:lnTo>
                    <a:pt x="234988" y="228549"/>
                  </a:lnTo>
                  <a:lnTo>
                    <a:pt x="244157" y="233527"/>
                  </a:lnTo>
                  <a:lnTo>
                    <a:pt x="253466" y="235496"/>
                  </a:lnTo>
                  <a:lnTo>
                    <a:pt x="258953" y="235496"/>
                  </a:lnTo>
                  <a:lnTo>
                    <a:pt x="267589" y="229006"/>
                  </a:lnTo>
                  <a:lnTo>
                    <a:pt x="268947" y="223901"/>
                  </a:lnTo>
                  <a:close/>
                </a:path>
                <a:path w="737234" h="1167764">
                  <a:moveTo>
                    <a:pt x="333095" y="25082"/>
                  </a:moveTo>
                  <a:lnTo>
                    <a:pt x="287782" y="10363"/>
                  </a:lnTo>
                  <a:lnTo>
                    <a:pt x="270129" y="9588"/>
                  </a:lnTo>
                  <a:lnTo>
                    <a:pt x="266801" y="9969"/>
                  </a:lnTo>
                  <a:lnTo>
                    <a:pt x="265811" y="12509"/>
                  </a:lnTo>
                  <a:lnTo>
                    <a:pt x="265023" y="14300"/>
                  </a:lnTo>
                  <a:lnTo>
                    <a:pt x="265023" y="17043"/>
                  </a:lnTo>
                  <a:lnTo>
                    <a:pt x="265633" y="18402"/>
                  </a:lnTo>
                  <a:lnTo>
                    <a:pt x="269417" y="22758"/>
                  </a:lnTo>
                  <a:lnTo>
                    <a:pt x="276796" y="29083"/>
                  </a:lnTo>
                  <a:lnTo>
                    <a:pt x="284480" y="34772"/>
                  </a:lnTo>
                  <a:lnTo>
                    <a:pt x="289140" y="37249"/>
                  </a:lnTo>
                  <a:lnTo>
                    <a:pt x="290144" y="37249"/>
                  </a:lnTo>
                  <a:lnTo>
                    <a:pt x="294068" y="38823"/>
                  </a:lnTo>
                  <a:lnTo>
                    <a:pt x="297776" y="40779"/>
                  </a:lnTo>
                  <a:lnTo>
                    <a:pt x="311327" y="45478"/>
                  </a:lnTo>
                  <a:lnTo>
                    <a:pt x="322580" y="44564"/>
                  </a:lnTo>
                  <a:lnTo>
                    <a:pt x="330250" y="38582"/>
                  </a:lnTo>
                  <a:lnTo>
                    <a:pt x="333095" y="28041"/>
                  </a:lnTo>
                  <a:lnTo>
                    <a:pt x="333095" y="25082"/>
                  </a:lnTo>
                  <a:close/>
                </a:path>
                <a:path w="737234" h="1167764">
                  <a:moveTo>
                    <a:pt x="358000" y="140487"/>
                  </a:moveTo>
                  <a:lnTo>
                    <a:pt x="354672" y="136372"/>
                  </a:lnTo>
                  <a:lnTo>
                    <a:pt x="351726" y="132842"/>
                  </a:lnTo>
                  <a:lnTo>
                    <a:pt x="336842" y="132448"/>
                  </a:lnTo>
                  <a:lnTo>
                    <a:pt x="333489" y="135775"/>
                  </a:lnTo>
                  <a:lnTo>
                    <a:pt x="330555" y="138734"/>
                  </a:lnTo>
                  <a:lnTo>
                    <a:pt x="338975" y="143230"/>
                  </a:lnTo>
                  <a:lnTo>
                    <a:pt x="355460" y="143230"/>
                  </a:lnTo>
                  <a:lnTo>
                    <a:pt x="358000" y="140487"/>
                  </a:lnTo>
                  <a:close/>
                </a:path>
                <a:path w="737234" h="1167764">
                  <a:moveTo>
                    <a:pt x="366445" y="811377"/>
                  </a:moveTo>
                  <a:lnTo>
                    <a:pt x="365658" y="803135"/>
                  </a:lnTo>
                  <a:lnTo>
                    <a:pt x="354279" y="798817"/>
                  </a:lnTo>
                  <a:lnTo>
                    <a:pt x="352107" y="798614"/>
                  </a:lnTo>
                  <a:lnTo>
                    <a:pt x="346430" y="800176"/>
                  </a:lnTo>
                  <a:lnTo>
                    <a:pt x="341934" y="801357"/>
                  </a:lnTo>
                  <a:lnTo>
                    <a:pt x="339763" y="809815"/>
                  </a:lnTo>
                  <a:lnTo>
                    <a:pt x="342900" y="813523"/>
                  </a:lnTo>
                  <a:lnTo>
                    <a:pt x="345655" y="816876"/>
                  </a:lnTo>
                  <a:lnTo>
                    <a:pt x="355257" y="817460"/>
                  </a:lnTo>
                  <a:lnTo>
                    <a:pt x="360743" y="814527"/>
                  </a:lnTo>
                  <a:lnTo>
                    <a:pt x="366445" y="811377"/>
                  </a:lnTo>
                  <a:close/>
                </a:path>
                <a:path w="737234" h="1167764">
                  <a:moveTo>
                    <a:pt x="446290" y="950137"/>
                  </a:moveTo>
                  <a:lnTo>
                    <a:pt x="440791" y="943279"/>
                  </a:lnTo>
                  <a:lnTo>
                    <a:pt x="435457" y="939228"/>
                  </a:lnTo>
                  <a:lnTo>
                    <a:pt x="428574" y="937945"/>
                  </a:lnTo>
                  <a:lnTo>
                    <a:pt x="421030" y="939444"/>
                  </a:lnTo>
                  <a:lnTo>
                    <a:pt x="413715" y="943673"/>
                  </a:lnTo>
                  <a:lnTo>
                    <a:pt x="403593" y="951877"/>
                  </a:lnTo>
                  <a:lnTo>
                    <a:pt x="398157" y="956932"/>
                  </a:lnTo>
                  <a:lnTo>
                    <a:pt x="396430" y="959967"/>
                  </a:lnTo>
                  <a:lnTo>
                    <a:pt x="397446" y="962101"/>
                  </a:lnTo>
                  <a:lnTo>
                    <a:pt x="399021" y="963676"/>
                  </a:lnTo>
                  <a:lnTo>
                    <a:pt x="406476" y="964844"/>
                  </a:lnTo>
                  <a:lnTo>
                    <a:pt x="417639" y="965454"/>
                  </a:lnTo>
                  <a:lnTo>
                    <a:pt x="433920" y="966025"/>
                  </a:lnTo>
                  <a:lnTo>
                    <a:pt x="435876" y="965631"/>
                  </a:lnTo>
                  <a:lnTo>
                    <a:pt x="445897" y="956030"/>
                  </a:lnTo>
                  <a:lnTo>
                    <a:pt x="446290" y="950137"/>
                  </a:lnTo>
                  <a:close/>
                </a:path>
                <a:path w="737234" h="1167764">
                  <a:moveTo>
                    <a:pt x="471982" y="817245"/>
                  </a:moveTo>
                  <a:lnTo>
                    <a:pt x="471017" y="816483"/>
                  </a:lnTo>
                  <a:lnTo>
                    <a:pt x="464134" y="816483"/>
                  </a:lnTo>
                  <a:lnTo>
                    <a:pt x="462559" y="817460"/>
                  </a:lnTo>
                  <a:lnTo>
                    <a:pt x="462953" y="818819"/>
                  </a:lnTo>
                  <a:lnTo>
                    <a:pt x="464337" y="822566"/>
                  </a:lnTo>
                  <a:lnTo>
                    <a:pt x="469836" y="822947"/>
                  </a:lnTo>
                  <a:lnTo>
                    <a:pt x="471017" y="819416"/>
                  </a:lnTo>
                  <a:lnTo>
                    <a:pt x="471982" y="817245"/>
                  </a:lnTo>
                  <a:close/>
                </a:path>
                <a:path w="737234" h="1167764">
                  <a:moveTo>
                    <a:pt x="475513" y="1156030"/>
                  </a:moveTo>
                  <a:lnTo>
                    <a:pt x="472186" y="1150340"/>
                  </a:lnTo>
                  <a:lnTo>
                    <a:pt x="468452" y="1144651"/>
                  </a:lnTo>
                  <a:lnTo>
                    <a:pt x="462953" y="1145235"/>
                  </a:lnTo>
                  <a:lnTo>
                    <a:pt x="454926" y="1151915"/>
                  </a:lnTo>
                  <a:lnTo>
                    <a:pt x="448043" y="1157605"/>
                  </a:lnTo>
                  <a:lnTo>
                    <a:pt x="453542" y="1162507"/>
                  </a:lnTo>
                  <a:lnTo>
                    <a:pt x="458063" y="1166825"/>
                  </a:lnTo>
                  <a:lnTo>
                    <a:pt x="459816" y="1167218"/>
                  </a:lnTo>
                  <a:lnTo>
                    <a:pt x="464337" y="1165656"/>
                  </a:lnTo>
                  <a:lnTo>
                    <a:pt x="471982" y="1162900"/>
                  </a:lnTo>
                  <a:lnTo>
                    <a:pt x="475513" y="1156030"/>
                  </a:lnTo>
                  <a:close/>
                </a:path>
                <a:path w="737234" h="1167764">
                  <a:moveTo>
                    <a:pt x="510832" y="326961"/>
                  </a:moveTo>
                  <a:lnTo>
                    <a:pt x="510463" y="319887"/>
                  </a:lnTo>
                  <a:lnTo>
                    <a:pt x="510438" y="319316"/>
                  </a:lnTo>
                  <a:lnTo>
                    <a:pt x="508685" y="315963"/>
                  </a:lnTo>
                  <a:lnTo>
                    <a:pt x="505726" y="310286"/>
                  </a:lnTo>
                  <a:lnTo>
                    <a:pt x="503174" y="305181"/>
                  </a:lnTo>
                  <a:lnTo>
                    <a:pt x="501408" y="301650"/>
                  </a:lnTo>
                  <a:lnTo>
                    <a:pt x="500024" y="300863"/>
                  </a:lnTo>
                  <a:lnTo>
                    <a:pt x="484720" y="302221"/>
                  </a:lnTo>
                  <a:lnTo>
                    <a:pt x="480428" y="303212"/>
                  </a:lnTo>
                  <a:lnTo>
                    <a:pt x="480225" y="303390"/>
                  </a:lnTo>
                  <a:lnTo>
                    <a:pt x="480225" y="316750"/>
                  </a:lnTo>
                  <a:lnTo>
                    <a:pt x="480225" y="318922"/>
                  </a:lnTo>
                  <a:lnTo>
                    <a:pt x="479831" y="319887"/>
                  </a:lnTo>
                  <a:lnTo>
                    <a:pt x="478866" y="319887"/>
                  </a:lnTo>
                  <a:lnTo>
                    <a:pt x="477862" y="318922"/>
                  </a:lnTo>
                  <a:lnTo>
                    <a:pt x="477291" y="317931"/>
                  </a:lnTo>
                  <a:lnTo>
                    <a:pt x="476694" y="316750"/>
                  </a:lnTo>
                  <a:lnTo>
                    <a:pt x="477075" y="315963"/>
                  </a:lnTo>
                  <a:lnTo>
                    <a:pt x="479247" y="315963"/>
                  </a:lnTo>
                  <a:lnTo>
                    <a:pt x="480225" y="316750"/>
                  </a:lnTo>
                  <a:lnTo>
                    <a:pt x="480225" y="303390"/>
                  </a:lnTo>
                  <a:lnTo>
                    <a:pt x="478078" y="305181"/>
                  </a:lnTo>
                  <a:lnTo>
                    <a:pt x="475907" y="305181"/>
                  </a:lnTo>
                  <a:lnTo>
                    <a:pt x="474332" y="304190"/>
                  </a:lnTo>
                  <a:lnTo>
                    <a:pt x="472770" y="303009"/>
                  </a:lnTo>
                  <a:lnTo>
                    <a:pt x="468655" y="302221"/>
                  </a:lnTo>
                  <a:lnTo>
                    <a:pt x="460209" y="302221"/>
                  </a:lnTo>
                  <a:lnTo>
                    <a:pt x="458635" y="303212"/>
                  </a:lnTo>
                  <a:lnTo>
                    <a:pt x="455498" y="312635"/>
                  </a:lnTo>
                  <a:lnTo>
                    <a:pt x="453745" y="313817"/>
                  </a:lnTo>
                  <a:lnTo>
                    <a:pt x="448437" y="314388"/>
                  </a:lnTo>
                  <a:lnTo>
                    <a:pt x="443547" y="314782"/>
                  </a:lnTo>
                  <a:lnTo>
                    <a:pt x="441972" y="315963"/>
                  </a:lnTo>
                  <a:lnTo>
                    <a:pt x="441972" y="324027"/>
                  </a:lnTo>
                  <a:lnTo>
                    <a:pt x="454139" y="325780"/>
                  </a:lnTo>
                  <a:lnTo>
                    <a:pt x="455891" y="321068"/>
                  </a:lnTo>
                  <a:lnTo>
                    <a:pt x="456488" y="319316"/>
                  </a:lnTo>
                  <a:lnTo>
                    <a:pt x="458851" y="317931"/>
                  </a:lnTo>
                  <a:lnTo>
                    <a:pt x="464731" y="317931"/>
                  </a:lnTo>
                  <a:lnTo>
                    <a:pt x="479640" y="325208"/>
                  </a:lnTo>
                  <a:lnTo>
                    <a:pt x="481393" y="327952"/>
                  </a:lnTo>
                  <a:lnTo>
                    <a:pt x="485152" y="329107"/>
                  </a:lnTo>
                  <a:lnTo>
                    <a:pt x="492633" y="329628"/>
                  </a:lnTo>
                  <a:lnTo>
                    <a:pt x="500761" y="329450"/>
                  </a:lnTo>
                  <a:lnTo>
                    <a:pt x="506514" y="328523"/>
                  </a:lnTo>
                  <a:lnTo>
                    <a:pt x="510832" y="326961"/>
                  </a:lnTo>
                  <a:close/>
                </a:path>
                <a:path w="737234" h="1167764">
                  <a:moveTo>
                    <a:pt x="538683" y="530098"/>
                  </a:moveTo>
                  <a:lnTo>
                    <a:pt x="538302" y="526173"/>
                  </a:lnTo>
                  <a:lnTo>
                    <a:pt x="534377" y="518922"/>
                  </a:lnTo>
                  <a:lnTo>
                    <a:pt x="523176" y="518718"/>
                  </a:lnTo>
                  <a:lnTo>
                    <a:pt x="518858" y="523633"/>
                  </a:lnTo>
                  <a:lnTo>
                    <a:pt x="516902" y="525602"/>
                  </a:lnTo>
                  <a:lnTo>
                    <a:pt x="515543" y="528345"/>
                  </a:lnTo>
                  <a:lnTo>
                    <a:pt x="515543" y="533057"/>
                  </a:lnTo>
                  <a:lnTo>
                    <a:pt x="523963" y="537743"/>
                  </a:lnTo>
                  <a:lnTo>
                    <a:pt x="535546" y="537743"/>
                  </a:lnTo>
                  <a:lnTo>
                    <a:pt x="536905" y="536778"/>
                  </a:lnTo>
                  <a:lnTo>
                    <a:pt x="537908" y="532853"/>
                  </a:lnTo>
                  <a:lnTo>
                    <a:pt x="538683" y="530098"/>
                  </a:lnTo>
                  <a:close/>
                </a:path>
                <a:path w="737234" h="1167764">
                  <a:moveTo>
                    <a:pt x="556526" y="992149"/>
                  </a:moveTo>
                  <a:lnTo>
                    <a:pt x="554355" y="990968"/>
                  </a:lnTo>
                  <a:lnTo>
                    <a:pt x="551637" y="989190"/>
                  </a:lnTo>
                  <a:lnTo>
                    <a:pt x="547319" y="989012"/>
                  </a:lnTo>
                  <a:lnTo>
                    <a:pt x="543585" y="990574"/>
                  </a:lnTo>
                  <a:lnTo>
                    <a:pt x="540054" y="991946"/>
                  </a:lnTo>
                  <a:lnTo>
                    <a:pt x="540448" y="996467"/>
                  </a:lnTo>
                  <a:lnTo>
                    <a:pt x="544182" y="997826"/>
                  </a:lnTo>
                  <a:lnTo>
                    <a:pt x="548894" y="999604"/>
                  </a:lnTo>
                  <a:lnTo>
                    <a:pt x="550252" y="999401"/>
                  </a:lnTo>
                  <a:lnTo>
                    <a:pt x="553783" y="995870"/>
                  </a:lnTo>
                  <a:lnTo>
                    <a:pt x="556323" y="993114"/>
                  </a:lnTo>
                  <a:lnTo>
                    <a:pt x="556526" y="992149"/>
                  </a:lnTo>
                  <a:close/>
                </a:path>
                <a:path w="737234" h="1167764">
                  <a:moveTo>
                    <a:pt x="569264" y="319100"/>
                  </a:moveTo>
                  <a:lnTo>
                    <a:pt x="565734" y="312635"/>
                  </a:lnTo>
                  <a:lnTo>
                    <a:pt x="564769" y="312635"/>
                  </a:lnTo>
                  <a:lnTo>
                    <a:pt x="562991" y="314388"/>
                  </a:lnTo>
                  <a:lnTo>
                    <a:pt x="559676" y="317741"/>
                  </a:lnTo>
                  <a:lnTo>
                    <a:pt x="560057" y="323811"/>
                  </a:lnTo>
                  <a:lnTo>
                    <a:pt x="567512" y="323811"/>
                  </a:lnTo>
                  <a:lnTo>
                    <a:pt x="569264" y="319100"/>
                  </a:lnTo>
                  <a:close/>
                </a:path>
                <a:path w="737234" h="1167764">
                  <a:moveTo>
                    <a:pt x="589330" y="503021"/>
                  </a:moveTo>
                  <a:lnTo>
                    <a:pt x="587692" y="492861"/>
                  </a:lnTo>
                  <a:lnTo>
                    <a:pt x="578815" y="484555"/>
                  </a:lnTo>
                  <a:lnTo>
                    <a:pt x="563587" y="479666"/>
                  </a:lnTo>
                  <a:lnTo>
                    <a:pt x="557110" y="478878"/>
                  </a:lnTo>
                  <a:lnTo>
                    <a:pt x="552424" y="476707"/>
                  </a:lnTo>
                  <a:lnTo>
                    <a:pt x="549465" y="473773"/>
                  </a:lnTo>
                  <a:lnTo>
                    <a:pt x="544182" y="467880"/>
                  </a:lnTo>
                  <a:lnTo>
                    <a:pt x="538302" y="467880"/>
                  </a:lnTo>
                  <a:lnTo>
                    <a:pt x="532980" y="473176"/>
                  </a:lnTo>
                  <a:lnTo>
                    <a:pt x="529056" y="477100"/>
                  </a:lnTo>
                  <a:lnTo>
                    <a:pt x="529056" y="477304"/>
                  </a:lnTo>
                  <a:lnTo>
                    <a:pt x="535546" y="484555"/>
                  </a:lnTo>
                  <a:lnTo>
                    <a:pt x="535546" y="485736"/>
                  </a:lnTo>
                  <a:lnTo>
                    <a:pt x="528485" y="503618"/>
                  </a:lnTo>
                  <a:lnTo>
                    <a:pt x="528485" y="505574"/>
                  </a:lnTo>
                  <a:lnTo>
                    <a:pt x="566343" y="520103"/>
                  </a:lnTo>
                  <a:lnTo>
                    <a:pt x="574192" y="520103"/>
                  </a:lnTo>
                  <a:lnTo>
                    <a:pt x="576732" y="519112"/>
                  </a:lnTo>
                  <a:lnTo>
                    <a:pt x="582815" y="513435"/>
                  </a:lnTo>
                  <a:lnTo>
                    <a:pt x="589330" y="503021"/>
                  </a:lnTo>
                  <a:close/>
                </a:path>
                <a:path w="737234" h="1167764">
                  <a:moveTo>
                    <a:pt x="674039" y="12903"/>
                  </a:moveTo>
                  <a:lnTo>
                    <a:pt x="672503" y="5778"/>
                  </a:lnTo>
                  <a:lnTo>
                    <a:pt x="667613" y="1079"/>
                  </a:lnTo>
                  <a:lnTo>
                    <a:pt x="661631" y="0"/>
                  </a:lnTo>
                  <a:lnTo>
                    <a:pt x="656780" y="3695"/>
                  </a:lnTo>
                  <a:lnTo>
                    <a:pt x="653821" y="9588"/>
                  </a:lnTo>
                  <a:lnTo>
                    <a:pt x="654418" y="14681"/>
                  </a:lnTo>
                  <a:lnTo>
                    <a:pt x="664629" y="23901"/>
                  </a:lnTo>
                  <a:lnTo>
                    <a:pt x="673252" y="20574"/>
                  </a:lnTo>
                  <a:lnTo>
                    <a:pt x="674039" y="12903"/>
                  </a:lnTo>
                  <a:close/>
                </a:path>
                <a:path w="737234" h="1167764">
                  <a:moveTo>
                    <a:pt x="692073" y="456501"/>
                  </a:moveTo>
                  <a:lnTo>
                    <a:pt x="685025" y="456107"/>
                  </a:lnTo>
                  <a:lnTo>
                    <a:pt x="679538" y="460248"/>
                  </a:lnTo>
                  <a:lnTo>
                    <a:pt x="674827" y="463778"/>
                  </a:lnTo>
                  <a:lnTo>
                    <a:pt x="676795" y="469061"/>
                  </a:lnTo>
                  <a:lnTo>
                    <a:pt x="688352" y="469061"/>
                  </a:lnTo>
                  <a:lnTo>
                    <a:pt x="692073" y="465734"/>
                  </a:lnTo>
                  <a:lnTo>
                    <a:pt x="692073" y="456501"/>
                  </a:lnTo>
                  <a:close/>
                </a:path>
                <a:path w="737234" h="1167764">
                  <a:moveTo>
                    <a:pt x="723277" y="32931"/>
                  </a:moveTo>
                  <a:lnTo>
                    <a:pt x="723061" y="31965"/>
                  </a:lnTo>
                  <a:lnTo>
                    <a:pt x="720140" y="29997"/>
                  </a:lnTo>
                  <a:lnTo>
                    <a:pt x="716216" y="27038"/>
                  </a:lnTo>
                  <a:lnTo>
                    <a:pt x="711898" y="26860"/>
                  </a:lnTo>
                  <a:lnTo>
                    <a:pt x="707974" y="29210"/>
                  </a:lnTo>
                  <a:lnTo>
                    <a:pt x="704049" y="31750"/>
                  </a:lnTo>
                  <a:lnTo>
                    <a:pt x="706589" y="36461"/>
                  </a:lnTo>
                  <a:lnTo>
                    <a:pt x="712863" y="38036"/>
                  </a:lnTo>
                  <a:lnTo>
                    <a:pt x="717003" y="39217"/>
                  </a:lnTo>
                  <a:lnTo>
                    <a:pt x="719137" y="38633"/>
                  </a:lnTo>
                  <a:lnTo>
                    <a:pt x="720928" y="35890"/>
                  </a:lnTo>
                  <a:lnTo>
                    <a:pt x="723277" y="32931"/>
                  </a:lnTo>
                  <a:close/>
                </a:path>
                <a:path w="737234" h="1167764">
                  <a:moveTo>
                    <a:pt x="737006" y="162864"/>
                  </a:moveTo>
                  <a:lnTo>
                    <a:pt x="733120" y="158673"/>
                  </a:lnTo>
                  <a:lnTo>
                    <a:pt x="725817" y="155803"/>
                  </a:lnTo>
                  <a:lnTo>
                    <a:pt x="721106" y="154825"/>
                  </a:lnTo>
                  <a:lnTo>
                    <a:pt x="719531" y="155409"/>
                  </a:lnTo>
                  <a:lnTo>
                    <a:pt x="717778" y="158546"/>
                  </a:lnTo>
                  <a:lnTo>
                    <a:pt x="716686" y="164109"/>
                  </a:lnTo>
                  <a:lnTo>
                    <a:pt x="719302" y="168287"/>
                  </a:lnTo>
                  <a:lnTo>
                    <a:pt x="724789" y="170446"/>
                  </a:lnTo>
                  <a:lnTo>
                    <a:pt x="732307" y="169926"/>
                  </a:lnTo>
                  <a:lnTo>
                    <a:pt x="736917" y="167055"/>
                  </a:lnTo>
                  <a:lnTo>
                    <a:pt x="737006" y="162864"/>
                  </a:lnTo>
                  <a:close/>
                </a:path>
                <a:path w="737234" h="1167764">
                  <a:moveTo>
                    <a:pt x="737158" y="309245"/>
                  </a:moveTo>
                  <a:lnTo>
                    <a:pt x="735203" y="303225"/>
                  </a:lnTo>
                  <a:lnTo>
                    <a:pt x="730529" y="297116"/>
                  </a:lnTo>
                  <a:lnTo>
                    <a:pt x="723061" y="289661"/>
                  </a:lnTo>
                  <a:lnTo>
                    <a:pt x="716000" y="288480"/>
                  </a:lnTo>
                  <a:lnTo>
                    <a:pt x="711301" y="293789"/>
                  </a:lnTo>
                  <a:lnTo>
                    <a:pt x="706196" y="299872"/>
                  </a:lnTo>
                  <a:lnTo>
                    <a:pt x="706005" y="303606"/>
                  </a:lnTo>
                  <a:lnTo>
                    <a:pt x="710120" y="311251"/>
                  </a:lnTo>
                  <a:lnTo>
                    <a:pt x="715467" y="319087"/>
                  </a:lnTo>
                  <a:lnTo>
                    <a:pt x="721131" y="323164"/>
                  </a:lnTo>
                  <a:lnTo>
                    <a:pt x="726973" y="323430"/>
                  </a:lnTo>
                  <a:lnTo>
                    <a:pt x="732878" y="319887"/>
                  </a:lnTo>
                  <a:lnTo>
                    <a:pt x="736384" y="314909"/>
                  </a:lnTo>
                  <a:lnTo>
                    <a:pt x="737158" y="309245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550" y="2266950"/>
              <a:ext cx="12877800" cy="22574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550" y="4600575"/>
              <a:ext cx="10029825" cy="54959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9597" y="1245869"/>
              <a:ext cx="647700" cy="7435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447" y="1245869"/>
              <a:ext cx="534035" cy="7435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2052" y="1245869"/>
              <a:ext cx="1357058" cy="7435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43226" y="1245869"/>
              <a:ext cx="1234224" cy="7435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07434" y="1245869"/>
              <a:ext cx="864019" cy="7435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5465" y="1245869"/>
              <a:ext cx="1415923" cy="7435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9125" y="1245869"/>
              <a:ext cx="1042250" cy="7435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79234" y="1245869"/>
              <a:ext cx="1167206" cy="7435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18730" y="1245869"/>
              <a:ext cx="1535556" cy="7435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65641" y="1245869"/>
              <a:ext cx="864019" cy="7435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13543" y="1245869"/>
              <a:ext cx="1167612" cy="7435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52404" y="1245869"/>
              <a:ext cx="1072362" cy="7435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13793" y="1245869"/>
              <a:ext cx="1338071" cy="7435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27406" y="1245869"/>
              <a:ext cx="500062" cy="74358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67080" y="1245869"/>
              <a:ext cx="838619" cy="7435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201139" y="1245869"/>
              <a:ext cx="1720723" cy="7435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706725" y="1245869"/>
              <a:ext cx="171450" cy="7435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9597" y="1626870"/>
              <a:ext cx="1223772" cy="7435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08785" y="1626870"/>
              <a:ext cx="476250" cy="7435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53589" y="1626870"/>
              <a:ext cx="1314831" cy="7435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52851" y="1626870"/>
              <a:ext cx="1012431" cy="7435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62678" y="1626870"/>
              <a:ext cx="1590039" cy="74358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57850" y="1626870"/>
              <a:ext cx="864019" cy="74358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5879" y="1626870"/>
              <a:ext cx="1267561" cy="74358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98664" y="1626870"/>
              <a:ext cx="1298194" cy="74358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42426" y="1626870"/>
              <a:ext cx="965619" cy="74358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69704" y="1626870"/>
              <a:ext cx="1086611" cy="74358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573639" y="1626870"/>
              <a:ext cx="1223391" cy="74358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697081" y="1626870"/>
              <a:ext cx="1349121" cy="74358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927965" y="1626870"/>
              <a:ext cx="600075" cy="74358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427963" y="1626870"/>
              <a:ext cx="864019" cy="74358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176375" y="1626870"/>
              <a:ext cx="864019" cy="74358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924405" y="1626870"/>
              <a:ext cx="643407" cy="7435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458186" y="1626870"/>
              <a:ext cx="1071956" cy="74358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419194" y="1626870"/>
              <a:ext cx="1418082" cy="74358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600930" y="1626870"/>
              <a:ext cx="171450" cy="743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6705600"/>
            <a:chOff x="0" y="0"/>
            <a:chExt cx="18288000" cy="670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6705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692158"/>
            <a:ext cx="9825355" cy="596265"/>
          </a:xfrm>
          <a:custGeom>
            <a:avLst/>
            <a:gdLst/>
            <a:ahLst/>
            <a:cxnLst/>
            <a:rect l="l" t="t" r="r" b="b"/>
            <a:pathLst>
              <a:path w="9825355" h="596265">
                <a:moveTo>
                  <a:pt x="9182498" y="484186"/>
                </a:moveTo>
                <a:lnTo>
                  <a:pt x="8879124" y="493518"/>
                </a:lnTo>
                <a:lnTo>
                  <a:pt x="8899829" y="510670"/>
                </a:lnTo>
                <a:lnTo>
                  <a:pt x="8927114" y="549219"/>
                </a:lnTo>
                <a:lnTo>
                  <a:pt x="8945665" y="568978"/>
                </a:lnTo>
                <a:lnTo>
                  <a:pt x="8969082" y="582234"/>
                </a:lnTo>
                <a:lnTo>
                  <a:pt x="8994192" y="587815"/>
                </a:lnTo>
                <a:lnTo>
                  <a:pt x="9017824" y="584547"/>
                </a:lnTo>
                <a:lnTo>
                  <a:pt x="9057215" y="568088"/>
                </a:lnTo>
                <a:lnTo>
                  <a:pt x="9075901" y="558619"/>
                </a:lnTo>
                <a:lnTo>
                  <a:pt x="9131506" y="514979"/>
                </a:lnTo>
                <a:lnTo>
                  <a:pt x="9171988" y="489592"/>
                </a:lnTo>
                <a:lnTo>
                  <a:pt x="9182498" y="484186"/>
                </a:lnTo>
                <a:close/>
              </a:path>
              <a:path w="9825355" h="596265">
                <a:moveTo>
                  <a:pt x="9214027" y="467969"/>
                </a:moveTo>
                <a:lnTo>
                  <a:pt x="7350295" y="525299"/>
                </a:lnTo>
                <a:lnTo>
                  <a:pt x="7371143" y="529740"/>
                </a:lnTo>
                <a:lnTo>
                  <a:pt x="7387334" y="545760"/>
                </a:lnTo>
                <a:lnTo>
                  <a:pt x="7396943" y="572147"/>
                </a:lnTo>
                <a:lnTo>
                  <a:pt x="7402855" y="596106"/>
                </a:lnTo>
                <a:lnTo>
                  <a:pt x="7737757" y="595969"/>
                </a:lnTo>
                <a:lnTo>
                  <a:pt x="7795936" y="580203"/>
                </a:lnTo>
                <a:lnTo>
                  <a:pt x="7849948" y="567106"/>
                </a:lnTo>
                <a:lnTo>
                  <a:pt x="7904258" y="556541"/>
                </a:lnTo>
                <a:lnTo>
                  <a:pt x="7958824" y="548510"/>
                </a:lnTo>
                <a:lnTo>
                  <a:pt x="8010370" y="543113"/>
                </a:lnTo>
                <a:lnTo>
                  <a:pt x="8113813" y="534848"/>
                </a:lnTo>
                <a:lnTo>
                  <a:pt x="8165609" y="531984"/>
                </a:lnTo>
                <a:lnTo>
                  <a:pt x="8826223" y="511663"/>
                </a:lnTo>
                <a:lnTo>
                  <a:pt x="8855953" y="495502"/>
                </a:lnTo>
                <a:lnTo>
                  <a:pt x="8879124" y="493518"/>
                </a:lnTo>
                <a:lnTo>
                  <a:pt x="9182498" y="484186"/>
                </a:lnTo>
                <a:lnTo>
                  <a:pt x="9214027" y="467969"/>
                </a:lnTo>
                <a:close/>
              </a:path>
              <a:path w="9825355" h="596265">
                <a:moveTo>
                  <a:pt x="8826223" y="511663"/>
                </a:moveTo>
                <a:lnTo>
                  <a:pt x="8165609" y="531984"/>
                </a:lnTo>
                <a:lnTo>
                  <a:pt x="8217442" y="531661"/>
                </a:lnTo>
                <a:lnTo>
                  <a:pt x="8269221" y="532609"/>
                </a:lnTo>
                <a:lnTo>
                  <a:pt x="8320974" y="537370"/>
                </a:lnTo>
                <a:lnTo>
                  <a:pt x="8372659" y="540863"/>
                </a:lnTo>
                <a:lnTo>
                  <a:pt x="8424294" y="540545"/>
                </a:lnTo>
                <a:lnTo>
                  <a:pt x="8527437" y="538643"/>
                </a:lnTo>
                <a:lnTo>
                  <a:pt x="8578879" y="539602"/>
                </a:lnTo>
                <a:lnTo>
                  <a:pt x="8630177" y="543106"/>
                </a:lnTo>
                <a:lnTo>
                  <a:pt x="8681296" y="550428"/>
                </a:lnTo>
                <a:lnTo>
                  <a:pt x="8718739" y="553088"/>
                </a:lnTo>
                <a:lnTo>
                  <a:pt x="8753980" y="546921"/>
                </a:lnTo>
                <a:lnTo>
                  <a:pt x="8787902" y="534442"/>
                </a:lnTo>
                <a:lnTo>
                  <a:pt x="8821268" y="514357"/>
                </a:lnTo>
                <a:lnTo>
                  <a:pt x="8826223" y="511663"/>
                </a:lnTo>
                <a:close/>
              </a:path>
              <a:path w="9825355" h="596265">
                <a:moveTo>
                  <a:pt x="9601210" y="411588"/>
                </a:moveTo>
                <a:lnTo>
                  <a:pt x="7068928" y="489483"/>
                </a:lnTo>
                <a:lnTo>
                  <a:pt x="7118455" y="489230"/>
                </a:lnTo>
                <a:lnTo>
                  <a:pt x="7168347" y="496589"/>
                </a:lnTo>
                <a:lnTo>
                  <a:pt x="7177589" y="501388"/>
                </a:lnTo>
                <a:lnTo>
                  <a:pt x="7185370" y="507501"/>
                </a:lnTo>
                <a:lnTo>
                  <a:pt x="7191424" y="514939"/>
                </a:lnTo>
                <a:lnTo>
                  <a:pt x="7195482" y="523708"/>
                </a:lnTo>
                <a:lnTo>
                  <a:pt x="7194388" y="531365"/>
                </a:lnTo>
                <a:lnTo>
                  <a:pt x="7189506" y="539139"/>
                </a:lnTo>
                <a:lnTo>
                  <a:pt x="7182708" y="548242"/>
                </a:lnTo>
                <a:lnTo>
                  <a:pt x="7175712" y="554811"/>
                </a:lnTo>
                <a:lnTo>
                  <a:pt x="7171584" y="560020"/>
                </a:lnTo>
                <a:lnTo>
                  <a:pt x="7162159" y="560310"/>
                </a:lnTo>
                <a:lnTo>
                  <a:pt x="7156707" y="564289"/>
                </a:lnTo>
                <a:lnTo>
                  <a:pt x="7149018" y="569608"/>
                </a:lnTo>
                <a:lnTo>
                  <a:pt x="7127032" y="589344"/>
                </a:lnTo>
                <a:lnTo>
                  <a:pt x="7138946" y="595330"/>
                </a:lnTo>
                <a:lnTo>
                  <a:pt x="7230720" y="595048"/>
                </a:lnTo>
                <a:lnTo>
                  <a:pt x="7275781" y="570791"/>
                </a:lnTo>
                <a:lnTo>
                  <a:pt x="7309388" y="545616"/>
                </a:lnTo>
                <a:lnTo>
                  <a:pt x="7326719" y="533648"/>
                </a:lnTo>
                <a:lnTo>
                  <a:pt x="7350295" y="525299"/>
                </a:lnTo>
                <a:lnTo>
                  <a:pt x="9214027" y="467969"/>
                </a:lnTo>
                <a:lnTo>
                  <a:pt x="9257617" y="451381"/>
                </a:lnTo>
                <a:lnTo>
                  <a:pt x="9302637" y="437290"/>
                </a:lnTo>
                <a:lnTo>
                  <a:pt x="9349123" y="428237"/>
                </a:lnTo>
                <a:lnTo>
                  <a:pt x="9396952" y="421683"/>
                </a:lnTo>
                <a:lnTo>
                  <a:pt x="9446119" y="418900"/>
                </a:lnTo>
                <a:lnTo>
                  <a:pt x="9497835" y="417309"/>
                </a:lnTo>
                <a:lnTo>
                  <a:pt x="9601210" y="411588"/>
                </a:lnTo>
                <a:close/>
              </a:path>
              <a:path w="9825355" h="596265">
                <a:moveTo>
                  <a:pt x="6865137" y="519893"/>
                </a:moveTo>
                <a:lnTo>
                  <a:pt x="5038395" y="576085"/>
                </a:lnTo>
                <a:lnTo>
                  <a:pt x="5053555" y="578159"/>
                </a:lnTo>
                <a:lnTo>
                  <a:pt x="5100864" y="588140"/>
                </a:lnTo>
                <a:lnTo>
                  <a:pt x="5116211" y="590209"/>
                </a:lnTo>
                <a:lnTo>
                  <a:pt x="5131516" y="593550"/>
                </a:lnTo>
                <a:lnTo>
                  <a:pt x="5135644" y="595440"/>
                </a:lnTo>
                <a:lnTo>
                  <a:pt x="6925137" y="595554"/>
                </a:lnTo>
                <a:lnTo>
                  <a:pt x="6925847" y="591720"/>
                </a:lnTo>
                <a:lnTo>
                  <a:pt x="6917473" y="584354"/>
                </a:lnTo>
                <a:lnTo>
                  <a:pt x="6911825" y="581987"/>
                </a:lnTo>
                <a:lnTo>
                  <a:pt x="6871943" y="567966"/>
                </a:lnTo>
                <a:lnTo>
                  <a:pt x="6864679" y="561837"/>
                </a:lnTo>
                <a:lnTo>
                  <a:pt x="6857843" y="555694"/>
                </a:lnTo>
                <a:lnTo>
                  <a:pt x="6851397" y="548269"/>
                </a:lnTo>
                <a:lnTo>
                  <a:pt x="6845379" y="540830"/>
                </a:lnTo>
                <a:lnTo>
                  <a:pt x="6851960" y="534275"/>
                </a:lnTo>
                <a:lnTo>
                  <a:pt x="6858462" y="526451"/>
                </a:lnTo>
                <a:lnTo>
                  <a:pt x="6865137" y="519893"/>
                </a:lnTo>
                <a:close/>
              </a:path>
              <a:path w="9825355" h="596265">
                <a:moveTo>
                  <a:pt x="5010081" y="595432"/>
                </a:moveTo>
                <a:lnTo>
                  <a:pt x="5009744" y="596025"/>
                </a:lnTo>
                <a:lnTo>
                  <a:pt x="5136715" y="595931"/>
                </a:lnTo>
                <a:lnTo>
                  <a:pt x="5135644" y="595440"/>
                </a:lnTo>
                <a:lnTo>
                  <a:pt x="5010081" y="595432"/>
                </a:lnTo>
                <a:close/>
              </a:path>
              <a:path w="9825355" h="596265">
                <a:moveTo>
                  <a:pt x="877422" y="595170"/>
                </a:moveTo>
                <a:lnTo>
                  <a:pt x="5010081" y="595432"/>
                </a:lnTo>
                <a:lnTo>
                  <a:pt x="5014897" y="586972"/>
                </a:lnTo>
                <a:lnTo>
                  <a:pt x="5025226" y="579031"/>
                </a:lnTo>
                <a:lnTo>
                  <a:pt x="5038395" y="576085"/>
                </a:lnTo>
                <a:lnTo>
                  <a:pt x="6865137" y="519893"/>
                </a:lnTo>
                <a:lnTo>
                  <a:pt x="6872198" y="515864"/>
                </a:lnTo>
                <a:lnTo>
                  <a:pt x="6921363" y="509269"/>
                </a:lnTo>
                <a:lnTo>
                  <a:pt x="6970438" y="500136"/>
                </a:lnTo>
                <a:lnTo>
                  <a:pt x="7019614" y="493541"/>
                </a:lnTo>
                <a:lnTo>
                  <a:pt x="7068928" y="489483"/>
                </a:lnTo>
                <a:lnTo>
                  <a:pt x="9601210" y="411588"/>
                </a:lnTo>
                <a:lnTo>
                  <a:pt x="9756279" y="399195"/>
                </a:lnTo>
                <a:lnTo>
                  <a:pt x="9808061" y="396331"/>
                </a:lnTo>
                <a:lnTo>
                  <a:pt x="9814305" y="394869"/>
                </a:lnTo>
                <a:lnTo>
                  <a:pt x="9824820" y="388192"/>
                </a:lnTo>
                <a:lnTo>
                  <a:pt x="9824742" y="385653"/>
                </a:lnTo>
                <a:lnTo>
                  <a:pt x="9812900" y="349170"/>
                </a:lnTo>
                <a:lnTo>
                  <a:pt x="9775699" y="322361"/>
                </a:lnTo>
                <a:lnTo>
                  <a:pt x="908731" y="595114"/>
                </a:lnTo>
                <a:lnTo>
                  <a:pt x="877422" y="595170"/>
                </a:lnTo>
                <a:close/>
              </a:path>
              <a:path w="9825355" h="596265">
                <a:moveTo>
                  <a:pt x="4821604" y="435364"/>
                </a:moveTo>
                <a:lnTo>
                  <a:pt x="862456" y="557149"/>
                </a:lnTo>
                <a:lnTo>
                  <a:pt x="878610" y="557923"/>
                </a:lnTo>
                <a:lnTo>
                  <a:pt x="893890" y="562535"/>
                </a:lnTo>
                <a:lnTo>
                  <a:pt x="905377" y="571076"/>
                </a:lnTo>
                <a:lnTo>
                  <a:pt x="910233" y="586174"/>
                </a:lnTo>
                <a:lnTo>
                  <a:pt x="908731" y="595114"/>
                </a:lnTo>
                <a:lnTo>
                  <a:pt x="9775699" y="322361"/>
                </a:lnTo>
                <a:lnTo>
                  <a:pt x="9758941" y="311441"/>
                </a:lnTo>
                <a:lnTo>
                  <a:pt x="9747857" y="307971"/>
                </a:lnTo>
                <a:lnTo>
                  <a:pt x="9601444" y="312474"/>
                </a:lnTo>
                <a:lnTo>
                  <a:pt x="9577164" y="311951"/>
                </a:lnTo>
                <a:lnTo>
                  <a:pt x="9346791" y="319037"/>
                </a:lnTo>
                <a:lnTo>
                  <a:pt x="9340981" y="316674"/>
                </a:lnTo>
                <a:lnTo>
                  <a:pt x="8798690" y="333356"/>
                </a:lnTo>
                <a:lnTo>
                  <a:pt x="8782803" y="331303"/>
                </a:lnTo>
                <a:lnTo>
                  <a:pt x="8775347" y="326450"/>
                </a:lnTo>
                <a:lnTo>
                  <a:pt x="4983657" y="443085"/>
                </a:lnTo>
                <a:lnTo>
                  <a:pt x="4934164" y="443337"/>
                </a:lnTo>
                <a:lnTo>
                  <a:pt x="4884564" y="442321"/>
                </a:lnTo>
                <a:lnTo>
                  <a:pt x="4834727" y="436230"/>
                </a:lnTo>
                <a:lnTo>
                  <a:pt x="4821604" y="435364"/>
                </a:lnTo>
                <a:close/>
              </a:path>
              <a:path w="9825355" h="596265">
                <a:moveTo>
                  <a:pt x="389164" y="595139"/>
                </a:moveTo>
                <a:lnTo>
                  <a:pt x="382819" y="596045"/>
                </a:lnTo>
                <a:lnTo>
                  <a:pt x="877422" y="595170"/>
                </a:lnTo>
                <a:lnTo>
                  <a:pt x="389164" y="595139"/>
                </a:lnTo>
                <a:close/>
              </a:path>
              <a:path w="9825355" h="596265">
                <a:moveTo>
                  <a:pt x="9729383" y="302186"/>
                </a:moveTo>
                <a:lnTo>
                  <a:pt x="9698276" y="303143"/>
                </a:lnTo>
                <a:lnTo>
                  <a:pt x="9649948" y="310982"/>
                </a:lnTo>
                <a:lnTo>
                  <a:pt x="9747857" y="307971"/>
                </a:lnTo>
                <a:lnTo>
                  <a:pt x="9729383" y="302186"/>
                </a:lnTo>
                <a:close/>
              </a:path>
              <a:path w="9825355" h="596265">
                <a:moveTo>
                  <a:pt x="0" y="304147"/>
                </a:moveTo>
                <a:lnTo>
                  <a:pt x="8" y="595114"/>
                </a:lnTo>
                <a:lnTo>
                  <a:pt x="389164" y="595139"/>
                </a:lnTo>
                <a:lnTo>
                  <a:pt x="553288" y="573012"/>
                </a:lnTo>
                <a:lnTo>
                  <a:pt x="604505" y="567625"/>
                </a:lnTo>
                <a:lnTo>
                  <a:pt x="707583" y="561913"/>
                </a:lnTo>
                <a:lnTo>
                  <a:pt x="4821604" y="435364"/>
                </a:lnTo>
                <a:lnTo>
                  <a:pt x="4782236" y="432763"/>
                </a:lnTo>
                <a:lnTo>
                  <a:pt x="4746901" y="431308"/>
                </a:lnTo>
                <a:lnTo>
                  <a:pt x="4056358" y="452550"/>
                </a:lnTo>
                <a:lnTo>
                  <a:pt x="4005607" y="452840"/>
                </a:lnTo>
                <a:lnTo>
                  <a:pt x="3904071" y="450881"/>
                </a:lnTo>
                <a:lnTo>
                  <a:pt x="3802446" y="443843"/>
                </a:lnTo>
                <a:lnTo>
                  <a:pt x="3751622" y="439053"/>
                </a:lnTo>
                <a:lnTo>
                  <a:pt x="3606657" y="443512"/>
                </a:lnTo>
                <a:lnTo>
                  <a:pt x="3580964" y="443032"/>
                </a:lnTo>
                <a:lnTo>
                  <a:pt x="2433075" y="478342"/>
                </a:lnTo>
                <a:lnTo>
                  <a:pt x="2396412" y="476928"/>
                </a:lnTo>
                <a:lnTo>
                  <a:pt x="2286141" y="459991"/>
                </a:lnTo>
                <a:lnTo>
                  <a:pt x="2266556" y="444075"/>
                </a:lnTo>
                <a:lnTo>
                  <a:pt x="2260266" y="436645"/>
                </a:lnTo>
                <a:lnTo>
                  <a:pt x="2267042" y="433895"/>
                </a:lnTo>
                <a:lnTo>
                  <a:pt x="2274000" y="432411"/>
                </a:lnTo>
                <a:lnTo>
                  <a:pt x="2280998" y="432196"/>
                </a:lnTo>
                <a:lnTo>
                  <a:pt x="2336356" y="427952"/>
                </a:lnTo>
                <a:lnTo>
                  <a:pt x="2502548" y="419028"/>
                </a:lnTo>
                <a:lnTo>
                  <a:pt x="2557907" y="414783"/>
                </a:lnTo>
                <a:lnTo>
                  <a:pt x="2607596" y="411984"/>
                </a:lnTo>
                <a:lnTo>
                  <a:pt x="2657241" y="407916"/>
                </a:lnTo>
                <a:lnTo>
                  <a:pt x="2706920" y="405117"/>
                </a:lnTo>
                <a:lnTo>
                  <a:pt x="2955103" y="386048"/>
                </a:lnTo>
                <a:lnTo>
                  <a:pt x="3004762" y="383250"/>
                </a:lnTo>
                <a:lnTo>
                  <a:pt x="3054381" y="379182"/>
                </a:lnTo>
                <a:lnTo>
                  <a:pt x="3104039" y="376384"/>
                </a:lnTo>
                <a:lnTo>
                  <a:pt x="3153656" y="372316"/>
                </a:lnTo>
                <a:lnTo>
                  <a:pt x="3250946" y="366783"/>
                </a:lnTo>
                <a:lnTo>
                  <a:pt x="3299657" y="365284"/>
                </a:lnTo>
                <a:lnTo>
                  <a:pt x="3348334" y="362516"/>
                </a:lnTo>
                <a:lnTo>
                  <a:pt x="3397045" y="361018"/>
                </a:lnTo>
                <a:lnTo>
                  <a:pt x="3494373" y="356753"/>
                </a:lnTo>
                <a:lnTo>
                  <a:pt x="3891066" y="344551"/>
                </a:lnTo>
                <a:lnTo>
                  <a:pt x="4087064" y="328357"/>
                </a:lnTo>
                <a:lnTo>
                  <a:pt x="4136060" y="325579"/>
                </a:lnTo>
                <a:lnTo>
                  <a:pt x="4950568" y="300525"/>
                </a:lnTo>
                <a:lnTo>
                  <a:pt x="5053105" y="294829"/>
                </a:lnTo>
                <a:lnTo>
                  <a:pt x="6978208" y="235612"/>
                </a:lnTo>
                <a:lnTo>
                  <a:pt x="7142062" y="222948"/>
                </a:lnTo>
                <a:lnTo>
                  <a:pt x="8609966" y="177795"/>
                </a:lnTo>
                <a:lnTo>
                  <a:pt x="8684602" y="165334"/>
                </a:lnTo>
                <a:lnTo>
                  <a:pt x="8923395" y="145283"/>
                </a:lnTo>
                <a:lnTo>
                  <a:pt x="9067237" y="137046"/>
                </a:lnTo>
                <a:lnTo>
                  <a:pt x="9115657" y="135557"/>
                </a:lnTo>
                <a:lnTo>
                  <a:pt x="9164015" y="131528"/>
                </a:lnTo>
                <a:lnTo>
                  <a:pt x="9357639" y="120490"/>
                </a:lnTo>
                <a:lnTo>
                  <a:pt x="9615169" y="112568"/>
                </a:lnTo>
                <a:lnTo>
                  <a:pt x="9614882" y="111306"/>
                </a:lnTo>
                <a:lnTo>
                  <a:pt x="9556666" y="72438"/>
                </a:lnTo>
                <a:lnTo>
                  <a:pt x="9508879" y="58660"/>
                </a:lnTo>
                <a:lnTo>
                  <a:pt x="9484695" y="53051"/>
                </a:lnTo>
                <a:lnTo>
                  <a:pt x="469514" y="330363"/>
                </a:lnTo>
                <a:lnTo>
                  <a:pt x="419797" y="329351"/>
                </a:lnTo>
                <a:lnTo>
                  <a:pt x="370144" y="327067"/>
                </a:lnTo>
                <a:lnTo>
                  <a:pt x="320522" y="320970"/>
                </a:lnTo>
                <a:lnTo>
                  <a:pt x="271019" y="312328"/>
                </a:lnTo>
                <a:lnTo>
                  <a:pt x="112905" y="317191"/>
                </a:lnTo>
                <a:lnTo>
                  <a:pt x="61933" y="314948"/>
                </a:lnTo>
                <a:lnTo>
                  <a:pt x="11635" y="307601"/>
                </a:lnTo>
                <a:lnTo>
                  <a:pt x="0" y="304147"/>
                </a:lnTo>
                <a:close/>
              </a:path>
              <a:path w="9825355" h="596265">
                <a:moveTo>
                  <a:pt x="9455726" y="305521"/>
                </a:moveTo>
                <a:lnTo>
                  <a:pt x="9407366" y="308279"/>
                </a:lnTo>
                <a:lnTo>
                  <a:pt x="9359273" y="318653"/>
                </a:lnTo>
                <a:lnTo>
                  <a:pt x="9577164" y="311951"/>
                </a:lnTo>
                <a:lnTo>
                  <a:pt x="9552884" y="311427"/>
                </a:lnTo>
                <a:lnTo>
                  <a:pt x="9504272" y="307840"/>
                </a:lnTo>
                <a:lnTo>
                  <a:pt x="9455726" y="305521"/>
                </a:lnTo>
                <a:close/>
              </a:path>
              <a:path w="9825355" h="596265">
                <a:moveTo>
                  <a:pt x="9233756" y="257713"/>
                </a:moveTo>
                <a:lnTo>
                  <a:pt x="9185132" y="259209"/>
                </a:lnTo>
                <a:lnTo>
                  <a:pt x="9136010" y="261991"/>
                </a:lnTo>
                <a:lnTo>
                  <a:pt x="9088881" y="268523"/>
                </a:lnTo>
                <a:lnTo>
                  <a:pt x="9046308" y="283809"/>
                </a:lnTo>
                <a:lnTo>
                  <a:pt x="8997565" y="304367"/>
                </a:lnTo>
                <a:lnTo>
                  <a:pt x="8948281" y="316048"/>
                </a:lnTo>
                <a:lnTo>
                  <a:pt x="8898654" y="323928"/>
                </a:lnTo>
                <a:lnTo>
                  <a:pt x="8848724" y="328005"/>
                </a:lnTo>
                <a:lnTo>
                  <a:pt x="8798690" y="333356"/>
                </a:lnTo>
                <a:lnTo>
                  <a:pt x="9340981" y="316674"/>
                </a:lnTo>
                <a:lnTo>
                  <a:pt x="9332266" y="313131"/>
                </a:lnTo>
                <a:lnTo>
                  <a:pt x="9318038" y="304674"/>
                </a:lnTo>
                <a:lnTo>
                  <a:pt x="9306330" y="293599"/>
                </a:lnTo>
                <a:lnTo>
                  <a:pt x="9290487" y="278839"/>
                </a:lnTo>
                <a:lnTo>
                  <a:pt x="9273625" y="266652"/>
                </a:lnTo>
                <a:lnTo>
                  <a:pt x="9254953" y="258332"/>
                </a:lnTo>
                <a:lnTo>
                  <a:pt x="9233756" y="257713"/>
                </a:lnTo>
                <a:close/>
              </a:path>
              <a:path w="9825355" h="596265">
                <a:moveTo>
                  <a:pt x="6080891" y="277191"/>
                </a:moveTo>
                <a:lnTo>
                  <a:pt x="5661707" y="290085"/>
                </a:lnTo>
                <a:lnTo>
                  <a:pt x="5679504" y="294620"/>
                </a:lnTo>
                <a:lnTo>
                  <a:pt x="5693784" y="309428"/>
                </a:lnTo>
                <a:lnTo>
                  <a:pt x="5701955" y="329506"/>
                </a:lnTo>
                <a:lnTo>
                  <a:pt x="5701502" y="352391"/>
                </a:lnTo>
                <a:lnTo>
                  <a:pt x="5697812" y="362669"/>
                </a:lnTo>
                <a:lnTo>
                  <a:pt x="5691806" y="371748"/>
                </a:lnTo>
                <a:lnTo>
                  <a:pt x="5685012" y="379581"/>
                </a:lnTo>
                <a:lnTo>
                  <a:pt x="5678838" y="382312"/>
                </a:lnTo>
                <a:lnTo>
                  <a:pt x="5577757" y="385421"/>
                </a:lnTo>
                <a:lnTo>
                  <a:pt x="5527781" y="392041"/>
                </a:lnTo>
                <a:lnTo>
                  <a:pt x="5478032" y="399924"/>
                </a:lnTo>
                <a:lnTo>
                  <a:pt x="5428450" y="409073"/>
                </a:lnTo>
                <a:lnTo>
                  <a:pt x="5378894" y="416950"/>
                </a:lnTo>
                <a:lnTo>
                  <a:pt x="5329302" y="423558"/>
                </a:lnTo>
                <a:lnTo>
                  <a:pt x="5230147" y="426608"/>
                </a:lnTo>
                <a:lnTo>
                  <a:pt x="5180854" y="429395"/>
                </a:lnTo>
                <a:lnTo>
                  <a:pt x="5082344" y="437508"/>
                </a:lnTo>
                <a:lnTo>
                  <a:pt x="4983657" y="443085"/>
                </a:lnTo>
                <a:lnTo>
                  <a:pt x="8775347" y="326450"/>
                </a:lnTo>
                <a:lnTo>
                  <a:pt x="8771620" y="324024"/>
                </a:lnTo>
                <a:lnTo>
                  <a:pt x="8765876" y="311494"/>
                </a:lnTo>
                <a:lnTo>
                  <a:pt x="8766309" y="293693"/>
                </a:lnTo>
                <a:lnTo>
                  <a:pt x="7542690" y="331332"/>
                </a:lnTo>
                <a:lnTo>
                  <a:pt x="7526947" y="330545"/>
                </a:lnTo>
                <a:lnTo>
                  <a:pt x="7511486" y="328480"/>
                </a:lnTo>
                <a:lnTo>
                  <a:pt x="7505480" y="326123"/>
                </a:lnTo>
                <a:lnTo>
                  <a:pt x="5678838" y="382312"/>
                </a:lnTo>
                <a:lnTo>
                  <a:pt x="5628102" y="382602"/>
                </a:lnTo>
                <a:lnTo>
                  <a:pt x="7502477" y="324945"/>
                </a:lnTo>
                <a:lnTo>
                  <a:pt x="7496471" y="322589"/>
                </a:lnTo>
                <a:lnTo>
                  <a:pt x="7481819" y="316686"/>
                </a:lnTo>
                <a:lnTo>
                  <a:pt x="5965594" y="363326"/>
                </a:lnTo>
                <a:lnTo>
                  <a:pt x="5914404" y="359819"/>
                </a:lnTo>
                <a:lnTo>
                  <a:pt x="5863131" y="351231"/>
                </a:lnTo>
                <a:lnTo>
                  <a:pt x="5856347" y="348898"/>
                </a:lnTo>
                <a:lnTo>
                  <a:pt x="5850130" y="342737"/>
                </a:lnTo>
                <a:lnTo>
                  <a:pt x="5844168" y="335296"/>
                </a:lnTo>
                <a:lnTo>
                  <a:pt x="5838151" y="329128"/>
                </a:lnTo>
                <a:lnTo>
                  <a:pt x="5843603" y="325149"/>
                </a:lnTo>
                <a:lnTo>
                  <a:pt x="5848692" y="318639"/>
                </a:lnTo>
                <a:lnTo>
                  <a:pt x="5854793" y="317181"/>
                </a:lnTo>
                <a:lnTo>
                  <a:pt x="5903809" y="306779"/>
                </a:lnTo>
                <a:lnTo>
                  <a:pt x="6002054" y="288510"/>
                </a:lnTo>
                <a:lnTo>
                  <a:pt x="6051324" y="281912"/>
                </a:lnTo>
                <a:lnTo>
                  <a:pt x="6080891" y="277191"/>
                </a:lnTo>
                <a:close/>
              </a:path>
              <a:path w="9825355" h="596265">
                <a:moveTo>
                  <a:pt x="862456" y="557149"/>
                </a:moveTo>
                <a:lnTo>
                  <a:pt x="759262" y="560323"/>
                </a:lnTo>
                <a:lnTo>
                  <a:pt x="810949" y="560004"/>
                </a:lnTo>
                <a:lnTo>
                  <a:pt x="862456" y="557149"/>
                </a:lnTo>
                <a:close/>
              </a:path>
              <a:path w="9825355" h="596265">
                <a:moveTo>
                  <a:pt x="4491095" y="415036"/>
                </a:moveTo>
                <a:lnTo>
                  <a:pt x="4464695" y="417118"/>
                </a:lnTo>
                <a:lnTo>
                  <a:pt x="4437850" y="423027"/>
                </a:lnTo>
                <a:lnTo>
                  <a:pt x="4411182" y="426388"/>
                </a:lnTo>
                <a:lnTo>
                  <a:pt x="4309861" y="437128"/>
                </a:lnTo>
                <a:lnTo>
                  <a:pt x="4208492" y="445329"/>
                </a:lnTo>
                <a:lnTo>
                  <a:pt x="4107084" y="450990"/>
                </a:lnTo>
                <a:lnTo>
                  <a:pt x="4746901" y="431308"/>
                </a:lnTo>
                <a:lnTo>
                  <a:pt x="4729233" y="430581"/>
                </a:lnTo>
                <a:lnTo>
                  <a:pt x="4622666" y="431318"/>
                </a:lnTo>
                <a:lnTo>
                  <a:pt x="4569335" y="426606"/>
                </a:lnTo>
                <a:lnTo>
                  <a:pt x="4516272" y="418073"/>
                </a:lnTo>
                <a:lnTo>
                  <a:pt x="4491095" y="415036"/>
                </a:lnTo>
                <a:close/>
              </a:path>
              <a:path w="9825355" h="596265">
                <a:moveTo>
                  <a:pt x="8609966" y="177795"/>
                </a:moveTo>
                <a:lnTo>
                  <a:pt x="7142062" y="222948"/>
                </a:lnTo>
                <a:lnTo>
                  <a:pt x="7194617" y="226414"/>
                </a:lnTo>
                <a:lnTo>
                  <a:pt x="7248099" y="228581"/>
                </a:lnTo>
                <a:lnTo>
                  <a:pt x="7357109" y="235392"/>
                </a:lnTo>
                <a:lnTo>
                  <a:pt x="7412093" y="237513"/>
                </a:lnTo>
                <a:lnTo>
                  <a:pt x="7553244" y="236983"/>
                </a:lnTo>
                <a:lnTo>
                  <a:pt x="7600218" y="238079"/>
                </a:lnTo>
                <a:lnTo>
                  <a:pt x="7625142" y="276701"/>
                </a:lnTo>
                <a:lnTo>
                  <a:pt x="7623411" y="286919"/>
                </a:lnTo>
                <a:lnTo>
                  <a:pt x="7587651" y="319784"/>
                </a:lnTo>
                <a:lnTo>
                  <a:pt x="7542690" y="331332"/>
                </a:lnTo>
                <a:lnTo>
                  <a:pt x="8766309" y="293693"/>
                </a:lnTo>
                <a:lnTo>
                  <a:pt x="8768607" y="270751"/>
                </a:lnTo>
                <a:lnTo>
                  <a:pt x="8766345" y="260656"/>
                </a:lnTo>
                <a:lnTo>
                  <a:pt x="8570369" y="266684"/>
                </a:lnTo>
                <a:lnTo>
                  <a:pt x="8517191" y="261967"/>
                </a:lnTo>
                <a:lnTo>
                  <a:pt x="8475253" y="254363"/>
                </a:lnTo>
                <a:lnTo>
                  <a:pt x="8391886" y="236598"/>
                </a:lnTo>
                <a:lnTo>
                  <a:pt x="8350432" y="226437"/>
                </a:lnTo>
                <a:lnTo>
                  <a:pt x="8334600" y="212948"/>
                </a:lnTo>
                <a:lnTo>
                  <a:pt x="8329529" y="206751"/>
                </a:lnTo>
                <a:lnTo>
                  <a:pt x="8335449" y="204027"/>
                </a:lnTo>
                <a:lnTo>
                  <a:pt x="8341797" y="201291"/>
                </a:lnTo>
                <a:lnTo>
                  <a:pt x="8348612" y="199811"/>
                </a:lnTo>
                <a:lnTo>
                  <a:pt x="8518835" y="194575"/>
                </a:lnTo>
                <a:lnTo>
                  <a:pt x="8560399" y="188214"/>
                </a:lnTo>
                <a:lnTo>
                  <a:pt x="8601699" y="179320"/>
                </a:lnTo>
                <a:lnTo>
                  <a:pt x="8609966" y="177795"/>
                </a:lnTo>
                <a:close/>
              </a:path>
              <a:path w="9825355" h="596265">
                <a:moveTo>
                  <a:pt x="3719637" y="433684"/>
                </a:moveTo>
                <a:lnTo>
                  <a:pt x="3709442" y="433997"/>
                </a:lnTo>
                <a:lnTo>
                  <a:pt x="3658072" y="441931"/>
                </a:lnTo>
                <a:lnTo>
                  <a:pt x="3751622" y="439053"/>
                </a:lnTo>
                <a:lnTo>
                  <a:pt x="3730206" y="434629"/>
                </a:lnTo>
                <a:lnTo>
                  <a:pt x="3719637" y="433684"/>
                </a:lnTo>
                <a:close/>
              </a:path>
              <a:path w="9825355" h="596265">
                <a:moveTo>
                  <a:pt x="3251995" y="435363"/>
                </a:moveTo>
                <a:lnTo>
                  <a:pt x="3056761" y="441368"/>
                </a:lnTo>
                <a:lnTo>
                  <a:pt x="2851335" y="452770"/>
                </a:lnTo>
                <a:lnTo>
                  <a:pt x="2799143" y="456916"/>
                </a:lnTo>
                <a:lnTo>
                  <a:pt x="2694699" y="463941"/>
                </a:lnTo>
                <a:lnTo>
                  <a:pt x="2433075" y="478342"/>
                </a:lnTo>
                <a:lnTo>
                  <a:pt x="3580964" y="443032"/>
                </a:lnTo>
                <a:lnTo>
                  <a:pt x="3555271" y="442552"/>
                </a:lnTo>
                <a:lnTo>
                  <a:pt x="3503911" y="440320"/>
                </a:lnTo>
                <a:lnTo>
                  <a:pt x="3452535" y="436818"/>
                </a:lnTo>
                <a:lnTo>
                  <a:pt x="3401177" y="434586"/>
                </a:lnTo>
                <a:lnTo>
                  <a:pt x="3349796" y="433625"/>
                </a:lnTo>
                <a:lnTo>
                  <a:pt x="3300905" y="435129"/>
                </a:lnTo>
                <a:lnTo>
                  <a:pt x="3251995" y="435363"/>
                </a:lnTo>
                <a:close/>
              </a:path>
              <a:path w="9825355" h="596265">
                <a:moveTo>
                  <a:pt x="6960636" y="237423"/>
                </a:moveTo>
                <a:lnTo>
                  <a:pt x="6398181" y="254725"/>
                </a:lnTo>
                <a:lnTo>
                  <a:pt x="6448091" y="255731"/>
                </a:lnTo>
                <a:lnTo>
                  <a:pt x="6548155" y="260276"/>
                </a:lnTo>
                <a:lnTo>
                  <a:pt x="6568202" y="293966"/>
                </a:lnTo>
                <a:lnTo>
                  <a:pt x="6560764" y="303089"/>
                </a:lnTo>
                <a:lnTo>
                  <a:pt x="6555805" y="304512"/>
                </a:lnTo>
                <a:lnTo>
                  <a:pt x="6535950" y="311476"/>
                </a:lnTo>
                <a:lnTo>
                  <a:pt x="6495387" y="320347"/>
                </a:lnTo>
                <a:lnTo>
                  <a:pt x="6474772" y="323522"/>
                </a:lnTo>
                <a:lnTo>
                  <a:pt x="6423986" y="326355"/>
                </a:lnTo>
                <a:lnTo>
                  <a:pt x="6220620" y="332611"/>
                </a:lnTo>
                <a:lnTo>
                  <a:pt x="6067701" y="356374"/>
                </a:lnTo>
                <a:lnTo>
                  <a:pt x="6016684" y="361755"/>
                </a:lnTo>
                <a:lnTo>
                  <a:pt x="7481819" y="316686"/>
                </a:lnTo>
                <a:lnTo>
                  <a:pt x="7449586" y="303701"/>
                </a:lnTo>
                <a:lnTo>
                  <a:pt x="7402465" y="289904"/>
                </a:lnTo>
                <a:lnTo>
                  <a:pt x="7378759" y="284280"/>
                </a:lnTo>
                <a:lnTo>
                  <a:pt x="6976394" y="296657"/>
                </a:lnTo>
                <a:lnTo>
                  <a:pt x="6955521" y="296028"/>
                </a:lnTo>
                <a:lnTo>
                  <a:pt x="6917311" y="285768"/>
                </a:lnTo>
                <a:lnTo>
                  <a:pt x="6905789" y="269605"/>
                </a:lnTo>
                <a:lnTo>
                  <a:pt x="6906760" y="261951"/>
                </a:lnTo>
                <a:lnTo>
                  <a:pt x="6911708" y="252905"/>
                </a:lnTo>
                <a:lnTo>
                  <a:pt x="6918623" y="245069"/>
                </a:lnTo>
                <a:lnTo>
                  <a:pt x="6925494" y="241045"/>
                </a:lnTo>
                <a:lnTo>
                  <a:pt x="6960636" y="237423"/>
                </a:lnTo>
                <a:close/>
              </a:path>
              <a:path w="9825355" h="596265">
                <a:moveTo>
                  <a:pt x="8751955" y="243310"/>
                </a:moveTo>
                <a:lnTo>
                  <a:pt x="8728086" y="245315"/>
                </a:lnTo>
                <a:lnTo>
                  <a:pt x="8676338" y="258342"/>
                </a:lnTo>
                <a:lnTo>
                  <a:pt x="8623579" y="265047"/>
                </a:lnTo>
                <a:lnTo>
                  <a:pt x="8766345" y="260656"/>
                </a:lnTo>
                <a:lnTo>
                  <a:pt x="8764649" y="253084"/>
                </a:lnTo>
                <a:lnTo>
                  <a:pt x="8751955" y="243310"/>
                </a:lnTo>
                <a:close/>
              </a:path>
              <a:path w="9825355" h="596265">
                <a:moveTo>
                  <a:pt x="7211670" y="270360"/>
                </a:moveTo>
                <a:lnTo>
                  <a:pt x="7163488" y="273113"/>
                </a:lnTo>
                <a:lnTo>
                  <a:pt x="7115111" y="277142"/>
                </a:lnTo>
                <a:lnTo>
                  <a:pt x="7017996" y="292836"/>
                </a:lnTo>
                <a:lnTo>
                  <a:pt x="6976394" y="296657"/>
                </a:lnTo>
                <a:lnTo>
                  <a:pt x="7378759" y="284280"/>
                </a:lnTo>
                <a:lnTo>
                  <a:pt x="7355054" y="278656"/>
                </a:lnTo>
                <a:lnTo>
                  <a:pt x="7307460" y="272496"/>
                </a:lnTo>
                <a:lnTo>
                  <a:pt x="7259670" y="270155"/>
                </a:lnTo>
                <a:lnTo>
                  <a:pt x="7211670" y="270360"/>
                </a:lnTo>
                <a:close/>
              </a:path>
              <a:path w="9825355" h="596265">
                <a:moveTo>
                  <a:pt x="6978208" y="235612"/>
                </a:moveTo>
                <a:lnTo>
                  <a:pt x="5104423" y="293251"/>
                </a:lnTo>
                <a:lnTo>
                  <a:pt x="5206785" y="292643"/>
                </a:lnTo>
                <a:lnTo>
                  <a:pt x="5257728" y="293617"/>
                </a:lnTo>
                <a:lnTo>
                  <a:pt x="5308606" y="297135"/>
                </a:lnTo>
                <a:lnTo>
                  <a:pt x="5359324" y="301928"/>
                </a:lnTo>
                <a:lnTo>
                  <a:pt x="5409828" y="307998"/>
                </a:lnTo>
                <a:lnTo>
                  <a:pt x="5459038" y="311566"/>
                </a:lnTo>
                <a:lnTo>
                  <a:pt x="5509204" y="308753"/>
                </a:lnTo>
                <a:lnTo>
                  <a:pt x="5610920" y="295459"/>
                </a:lnTo>
                <a:lnTo>
                  <a:pt x="5661707" y="290085"/>
                </a:lnTo>
                <a:lnTo>
                  <a:pt x="6080891" y="277191"/>
                </a:lnTo>
                <a:lnTo>
                  <a:pt x="6100603" y="274043"/>
                </a:lnTo>
                <a:lnTo>
                  <a:pt x="6199461" y="263379"/>
                </a:lnTo>
                <a:lnTo>
                  <a:pt x="6298678" y="257785"/>
                </a:lnTo>
                <a:lnTo>
                  <a:pt x="6960636" y="237423"/>
                </a:lnTo>
                <a:lnTo>
                  <a:pt x="6978208" y="235612"/>
                </a:lnTo>
                <a:close/>
              </a:path>
              <a:path w="9825355" h="596265">
                <a:moveTo>
                  <a:pt x="3891066" y="344551"/>
                </a:moveTo>
                <a:lnTo>
                  <a:pt x="3792976" y="347568"/>
                </a:lnTo>
                <a:lnTo>
                  <a:pt x="3793093" y="351376"/>
                </a:lnTo>
                <a:lnTo>
                  <a:pt x="3842045" y="347329"/>
                </a:lnTo>
                <a:lnTo>
                  <a:pt x="3891066" y="344551"/>
                </a:lnTo>
                <a:close/>
              </a:path>
              <a:path w="9825355" h="596265">
                <a:moveTo>
                  <a:pt x="4950568" y="300525"/>
                </a:moveTo>
                <a:lnTo>
                  <a:pt x="4185054" y="324072"/>
                </a:lnTo>
                <a:lnTo>
                  <a:pt x="4234034" y="323836"/>
                </a:lnTo>
                <a:lnTo>
                  <a:pt x="4386057" y="326784"/>
                </a:lnTo>
                <a:lnTo>
                  <a:pt x="4437515" y="326471"/>
                </a:lnTo>
                <a:lnTo>
                  <a:pt x="4591647" y="321730"/>
                </a:lnTo>
                <a:lnTo>
                  <a:pt x="4745526" y="313185"/>
                </a:lnTo>
                <a:lnTo>
                  <a:pt x="4848031" y="306220"/>
                </a:lnTo>
                <a:lnTo>
                  <a:pt x="4950568" y="300525"/>
                </a:lnTo>
                <a:close/>
              </a:path>
              <a:path w="9825355" h="596265">
                <a:moveTo>
                  <a:pt x="8518835" y="194575"/>
                </a:moveTo>
                <a:lnTo>
                  <a:pt x="8391255" y="198499"/>
                </a:lnTo>
                <a:lnTo>
                  <a:pt x="8434030" y="198454"/>
                </a:lnTo>
                <a:lnTo>
                  <a:pt x="8476633" y="197143"/>
                </a:lnTo>
                <a:lnTo>
                  <a:pt x="8518835" y="194575"/>
                </a:lnTo>
                <a:close/>
              </a:path>
              <a:path w="9825355" h="596265">
                <a:moveTo>
                  <a:pt x="9615169" y="112568"/>
                </a:moveTo>
                <a:lnTo>
                  <a:pt x="9406065" y="119000"/>
                </a:lnTo>
                <a:lnTo>
                  <a:pt x="9503010" y="121100"/>
                </a:lnTo>
                <a:lnTo>
                  <a:pt x="9551517" y="124691"/>
                </a:lnTo>
                <a:lnTo>
                  <a:pt x="9600065" y="130821"/>
                </a:lnTo>
                <a:lnTo>
                  <a:pt x="9605349" y="130658"/>
                </a:lnTo>
                <a:lnTo>
                  <a:pt x="9616967" y="122677"/>
                </a:lnTo>
                <a:lnTo>
                  <a:pt x="9616889" y="120138"/>
                </a:lnTo>
                <a:lnTo>
                  <a:pt x="9615169" y="112568"/>
                </a:lnTo>
                <a:close/>
              </a:path>
              <a:path w="9825355" h="596265">
                <a:moveTo>
                  <a:pt x="1565507" y="234391"/>
                </a:moveTo>
                <a:lnTo>
                  <a:pt x="1515766" y="235921"/>
                </a:lnTo>
                <a:lnTo>
                  <a:pt x="1466262" y="239985"/>
                </a:lnTo>
                <a:lnTo>
                  <a:pt x="1416901" y="245315"/>
                </a:lnTo>
                <a:lnTo>
                  <a:pt x="1318343" y="258511"/>
                </a:lnTo>
                <a:lnTo>
                  <a:pt x="1219137" y="272998"/>
                </a:lnTo>
                <a:lnTo>
                  <a:pt x="1169194" y="280888"/>
                </a:lnTo>
                <a:lnTo>
                  <a:pt x="1069041" y="294133"/>
                </a:lnTo>
                <a:lnTo>
                  <a:pt x="1018862" y="299488"/>
                </a:lnTo>
                <a:lnTo>
                  <a:pt x="968700" y="306114"/>
                </a:lnTo>
                <a:lnTo>
                  <a:pt x="868216" y="314287"/>
                </a:lnTo>
                <a:lnTo>
                  <a:pt x="767752" y="319919"/>
                </a:lnTo>
                <a:lnTo>
                  <a:pt x="568870" y="326036"/>
                </a:lnTo>
                <a:lnTo>
                  <a:pt x="519208" y="328835"/>
                </a:lnTo>
                <a:lnTo>
                  <a:pt x="9484695" y="53051"/>
                </a:lnTo>
                <a:lnTo>
                  <a:pt x="9460511" y="47442"/>
                </a:lnTo>
                <a:lnTo>
                  <a:pt x="9436054" y="44383"/>
                </a:lnTo>
                <a:lnTo>
                  <a:pt x="9258478" y="49845"/>
                </a:lnTo>
                <a:lnTo>
                  <a:pt x="9205500" y="48933"/>
                </a:lnTo>
                <a:lnTo>
                  <a:pt x="9152712" y="45475"/>
                </a:lnTo>
                <a:lnTo>
                  <a:pt x="9052281" y="40940"/>
                </a:lnTo>
                <a:lnTo>
                  <a:pt x="8683150" y="52295"/>
                </a:lnTo>
                <a:lnTo>
                  <a:pt x="8645330" y="50917"/>
                </a:lnTo>
                <a:lnTo>
                  <a:pt x="8607715" y="43180"/>
                </a:lnTo>
                <a:lnTo>
                  <a:pt x="8598353" y="39656"/>
                </a:lnTo>
                <a:lnTo>
                  <a:pt x="2866168" y="215982"/>
                </a:lnTo>
                <a:lnTo>
                  <a:pt x="2844901" y="214095"/>
                </a:lnTo>
                <a:lnTo>
                  <a:pt x="2798170" y="206638"/>
                </a:lnTo>
                <a:lnTo>
                  <a:pt x="2412599" y="218498"/>
                </a:lnTo>
                <a:lnTo>
                  <a:pt x="2362748" y="218761"/>
                </a:lnTo>
                <a:lnTo>
                  <a:pt x="2263129" y="221826"/>
                </a:lnTo>
                <a:lnTo>
                  <a:pt x="2213281" y="222088"/>
                </a:lnTo>
                <a:lnTo>
                  <a:pt x="1565507" y="234391"/>
                </a:lnTo>
                <a:close/>
              </a:path>
              <a:path w="9825355" h="596265">
                <a:moveTo>
                  <a:pt x="717517" y="320193"/>
                </a:moveTo>
                <a:lnTo>
                  <a:pt x="668072" y="321714"/>
                </a:lnTo>
                <a:lnTo>
                  <a:pt x="618534" y="324509"/>
                </a:lnTo>
                <a:lnTo>
                  <a:pt x="767752" y="319919"/>
                </a:lnTo>
                <a:lnTo>
                  <a:pt x="717517" y="320193"/>
                </a:lnTo>
                <a:close/>
              </a:path>
              <a:path w="9825355" h="596265">
                <a:moveTo>
                  <a:pt x="9362094" y="40305"/>
                </a:moveTo>
                <a:lnTo>
                  <a:pt x="9311957" y="44388"/>
                </a:lnTo>
                <a:lnTo>
                  <a:pt x="9258478" y="49845"/>
                </a:lnTo>
                <a:lnTo>
                  <a:pt x="9436054" y="44383"/>
                </a:lnTo>
                <a:lnTo>
                  <a:pt x="9411597" y="41323"/>
                </a:lnTo>
                <a:lnTo>
                  <a:pt x="9362094" y="40305"/>
                </a:lnTo>
                <a:close/>
              </a:path>
              <a:path w="9825355" h="596265">
                <a:moveTo>
                  <a:pt x="218383" y="308864"/>
                </a:moveTo>
                <a:lnTo>
                  <a:pt x="191378" y="310966"/>
                </a:lnTo>
                <a:lnTo>
                  <a:pt x="164734" y="314327"/>
                </a:lnTo>
                <a:lnTo>
                  <a:pt x="112905" y="317191"/>
                </a:lnTo>
                <a:lnTo>
                  <a:pt x="271019" y="312328"/>
                </a:lnTo>
                <a:lnTo>
                  <a:pt x="245144" y="309312"/>
                </a:lnTo>
                <a:lnTo>
                  <a:pt x="218383" y="308864"/>
                </a:lnTo>
                <a:close/>
              </a:path>
              <a:path w="9825355" h="596265">
                <a:moveTo>
                  <a:pt x="8861915" y="27737"/>
                </a:moveTo>
                <a:lnTo>
                  <a:pt x="8814118" y="29208"/>
                </a:lnTo>
                <a:lnTo>
                  <a:pt x="8766213" y="35763"/>
                </a:lnTo>
                <a:lnTo>
                  <a:pt x="8718138" y="47407"/>
                </a:lnTo>
                <a:lnTo>
                  <a:pt x="8683150" y="52295"/>
                </a:lnTo>
                <a:lnTo>
                  <a:pt x="9052281" y="40940"/>
                </a:lnTo>
                <a:lnTo>
                  <a:pt x="9004728" y="36050"/>
                </a:lnTo>
                <a:lnTo>
                  <a:pt x="8909587" y="28812"/>
                </a:lnTo>
                <a:lnTo>
                  <a:pt x="8861915" y="27737"/>
                </a:lnTo>
                <a:close/>
              </a:path>
              <a:path w="9825355" h="596265">
                <a:moveTo>
                  <a:pt x="3786168" y="107634"/>
                </a:moveTo>
                <a:lnTo>
                  <a:pt x="3731097" y="110599"/>
                </a:lnTo>
                <a:lnTo>
                  <a:pt x="3675404" y="117394"/>
                </a:lnTo>
                <a:lnTo>
                  <a:pt x="3622477" y="122834"/>
                </a:lnTo>
                <a:lnTo>
                  <a:pt x="3569368" y="127009"/>
                </a:lnTo>
                <a:lnTo>
                  <a:pt x="3462774" y="132829"/>
                </a:lnTo>
                <a:lnTo>
                  <a:pt x="3014067" y="146632"/>
                </a:lnTo>
                <a:lnTo>
                  <a:pt x="2987297" y="148726"/>
                </a:lnTo>
                <a:lnTo>
                  <a:pt x="2962303" y="155847"/>
                </a:lnTo>
                <a:lnTo>
                  <a:pt x="2939687" y="167979"/>
                </a:lnTo>
                <a:lnTo>
                  <a:pt x="2920131" y="187639"/>
                </a:lnTo>
                <a:lnTo>
                  <a:pt x="2905155" y="202076"/>
                </a:lnTo>
                <a:lnTo>
                  <a:pt x="2886743" y="212808"/>
                </a:lnTo>
                <a:lnTo>
                  <a:pt x="2866168" y="215982"/>
                </a:lnTo>
                <a:lnTo>
                  <a:pt x="8598353" y="39656"/>
                </a:lnTo>
                <a:lnTo>
                  <a:pt x="8573386" y="30260"/>
                </a:lnTo>
                <a:lnTo>
                  <a:pt x="8533930" y="14955"/>
                </a:lnTo>
                <a:lnTo>
                  <a:pt x="8508196" y="9394"/>
                </a:lnTo>
                <a:lnTo>
                  <a:pt x="5212860" y="110760"/>
                </a:lnTo>
                <a:lnTo>
                  <a:pt x="4183386" y="139886"/>
                </a:lnTo>
                <a:lnTo>
                  <a:pt x="4089281" y="140240"/>
                </a:lnTo>
                <a:lnTo>
                  <a:pt x="4042596" y="137864"/>
                </a:lnTo>
                <a:lnTo>
                  <a:pt x="3996110" y="131671"/>
                </a:lnTo>
                <a:lnTo>
                  <a:pt x="3949874" y="122928"/>
                </a:lnTo>
                <a:lnTo>
                  <a:pt x="3895317" y="113171"/>
                </a:lnTo>
                <a:lnTo>
                  <a:pt x="3840835" y="108494"/>
                </a:lnTo>
                <a:lnTo>
                  <a:pt x="3786168" y="107634"/>
                </a:lnTo>
                <a:close/>
              </a:path>
              <a:path w="9825355" h="596265">
                <a:moveTo>
                  <a:pt x="2751553" y="204260"/>
                </a:moveTo>
                <a:lnTo>
                  <a:pt x="2705045" y="206961"/>
                </a:lnTo>
                <a:lnTo>
                  <a:pt x="2658521" y="210934"/>
                </a:lnTo>
                <a:lnTo>
                  <a:pt x="2798170" y="206638"/>
                </a:lnTo>
                <a:lnTo>
                  <a:pt x="2751553" y="204260"/>
                </a:lnTo>
                <a:close/>
              </a:path>
              <a:path w="9825355" h="596265">
                <a:moveTo>
                  <a:pt x="7863563" y="0"/>
                </a:moveTo>
                <a:lnTo>
                  <a:pt x="6050511" y="55770"/>
                </a:lnTo>
                <a:lnTo>
                  <a:pt x="5997028" y="58686"/>
                </a:lnTo>
                <a:lnTo>
                  <a:pt x="5943782" y="62865"/>
                </a:lnTo>
                <a:lnTo>
                  <a:pt x="5890916" y="69573"/>
                </a:lnTo>
                <a:lnTo>
                  <a:pt x="5838841" y="77528"/>
                </a:lnTo>
                <a:lnTo>
                  <a:pt x="5734509" y="88361"/>
                </a:lnTo>
                <a:lnTo>
                  <a:pt x="5682288" y="92509"/>
                </a:lnTo>
                <a:lnTo>
                  <a:pt x="5525430" y="101146"/>
                </a:lnTo>
                <a:lnTo>
                  <a:pt x="8508196" y="9394"/>
                </a:lnTo>
                <a:lnTo>
                  <a:pt x="8503050" y="8282"/>
                </a:lnTo>
                <a:lnTo>
                  <a:pt x="8366649" y="12478"/>
                </a:lnTo>
                <a:lnTo>
                  <a:pt x="8323944" y="11250"/>
                </a:lnTo>
                <a:lnTo>
                  <a:pt x="8272760" y="9013"/>
                </a:lnTo>
                <a:lnTo>
                  <a:pt x="8170471" y="7077"/>
                </a:lnTo>
                <a:lnTo>
                  <a:pt x="8119287" y="4839"/>
                </a:lnTo>
                <a:lnTo>
                  <a:pt x="8068142" y="3871"/>
                </a:lnTo>
                <a:lnTo>
                  <a:pt x="8016958" y="1634"/>
                </a:lnTo>
                <a:lnTo>
                  <a:pt x="7965814" y="666"/>
                </a:lnTo>
                <a:lnTo>
                  <a:pt x="7914708" y="967"/>
                </a:lnTo>
                <a:lnTo>
                  <a:pt x="7863563" y="0"/>
                </a:lnTo>
                <a:close/>
              </a:path>
              <a:path w="9825355" h="596265">
                <a:moveTo>
                  <a:pt x="8450772" y="4807"/>
                </a:moveTo>
                <a:lnTo>
                  <a:pt x="8408809" y="9910"/>
                </a:lnTo>
                <a:lnTo>
                  <a:pt x="8387882" y="11824"/>
                </a:lnTo>
                <a:lnTo>
                  <a:pt x="8503050" y="8282"/>
                </a:lnTo>
                <a:lnTo>
                  <a:pt x="8492756" y="6057"/>
                </a:lnTo>
                <a:lnTo>
                  <a:pt x="8450772" y="4807"/>
                </a:lnTo>
                <a:close/>
              </a:path>
              <a:path w="9825355" h="596265">
                <a:moveTo>
                  <a:pt x="7712398" y="3379"/>
                </a:moveTo>
                <a:lnTo>
                  <a:pt x="6761801" y="32620"/>
                </a:lnTo>
                <a:lnTo>
                  <a:pt x="6211237" y="50826"/>
                </a:lnTo>
                <a:lnTo>
                  <a:pt x="7762467" y="3109"/>
                </a:lnTo>
                <a:lnTo>
                  <a:pt x="7712398" y="3379"/>
                </a:lnTo>
                <a:close/>
              </a:path>
            </a:pathLst>
          </a:custGeom>
          <a:solidFill>
            <a:srgbClr val="FF5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2179192"/>
            <a:ext cx="7374255" cy="7424420"/>
            <a:chOff x="0" y="2179192"/>
            <a:chExt cx="7374255" cy="74244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96463"/>
              <a:ext cx="6759067" cy="63678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79192"/>
              <a:ext cx="7374128" cy="7424191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8104259" y="7335684"/>
            <a:ext cx="5715" cy="4445"/>
          </a:xfrm>
          <a:custGeom>
            <a:avLst/>
            <a:gdLst/>
            <a:ahLst/>
            <a:cxnLst/>
            <a:rect l="l" t="t" r="r" b="b"/>
            <a:pathLst>
              <a:path w="5715" h="4445">
                <a:moveTo>
                  <a:pt x="4107" y="0"/>
                </a:moveTo>
                <a:lnTo>
                  <a:pt x="784" y="0"/>
                </a:lnTo>
                <a:lnTo>
                  <a:pt x="0" y="785"/>
                </a:lnTo>
                <a:lnTo>
                  <a:pt x="575" y="1963"/>
                </a:lnTo>
                <a:lnTo>
                  <a:pt x="1177" y="2957"/>
                </a:lnTo>
                <a:lnTo>
                  <a:pt x="2537" y="3926"/>
                </a:lnTo>
                <a:lnTo>
                  <a:pt x="4708" y="3926"/>
                </a:lnTo>
                <a:lnTo>
                  <a:pt x="5493" y="2957"/>
                </a:lnTo>
                <a:lnTo>
                  <a:pt x="5493" y="785"/>
                </a:lnTo>
                <a:lnTo>
                  <a:pt x="410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32658" y="7391830"/>
            <a:ext cx="14604" cy="15875"/>
          </a:xfrm>
          <a:custGeom>
            <a:avLst/>
            <a:gdLst/>
            <a:ahLst/>
            <a:cxnLst/>
            <a:rect l="l" t="t" r="r" b="b"/>
            <a:pathLst>
              <a:path w="14605" h="15875">
                <a:moveTo>
                  <a:pt x="9417" y="0"/>
                </a:moveTo>
                <a:lnTo>
                  <a:pt x="8240" y="0"/>
                </a:lnTo>
                <a:lnTo>
                  <a:pt x="3322" y="3533"/>
                </a:lnTo>
                <a:lnTo>
                  <a:pt x="392" y="5889"/>
                </a:lnTo>
                <a:lnTo>
                  <a:pt x="0" y="7067"/>
                </a:lnTo>
                <a:lnTo>
                  <a:pt x="1752" y="9998"/>
                </a:lnTo>
                <a:lnTo>
                  <a:pt x="4891" y="15103"/>
                </a:lnTo>
                <a:lnTo>
                  <a:pt x="9810" y="15312"/>
                </a:lnTo>
                <a:lnTo>
                  <a:pt x="12347" y="10600"/>
                </a:lnTo>
                <a:lnTo>
                  <a:pt x="14126" y="7459"/>
                </a:lnTo>
                <a:lnTo>
                  <a:pt x="13917" y="5706"/>
                </a:lnTo>
                <a:lnTo>
                  <a:pt x="12164" y="3533"/>
                </a:lnTo>
                <a:lnTo>
                  <a:pt x="941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51184" y="7503759"/>
            <a:ext cx="63500" cy="91440"/>
          </a:xfrm>
          <a:custGeom>
            <a:avLst/>
            <a:gdLst/>
            <a:ahLst/>
            <a:cxnLst/>
            <a:rect l="l" t="t" r="r" b="b"/>
            <a:pathLst>
              <a:path w="63500" h="91440">
                <a:moveTo>
                  <a:pt x="24583" y="0"/>
                </a:moveTo>
                <a:lnTo>
                  <a:pt x="0" y="40505"/>
                </a:lnTo>
                <a:lnTo>
                  <a:pt x="1912" y="54255"/>
                </a:lnTo>
                <a:lnTo>
                  <a:pt x="22864" y="86112"/>
                </a:lnTo>
                <a:lnTo>
                  <a:pt x="41241" y="91069"/>
                </a:lnTo>
                <a:lnTo>
                  <a:pt x="48674" y="89260"/>
                </a:lnTo>
                <a:lnTo>
                  <a:pt x="55224" y="84542"/>
                </a:lnTo>
                <a:lnTo>
                  <a:pt x="62085" y="72745"/>
                </a:lnTo>
                <a:lnTo>
                  <a:pt x="63317" y="57307"/>
                </a:lnTo>
                <a:lnTo>
                  <a:pt x="59032" y="39002"/>
                </a:lnTo>
                <a:lnTo>
                  <a:pt x="49338" y="18606"/>
                </a:lnTo>
                <a:lnTo>
                  <a:pt x="41773" y="8625"/>
                </a:lnTo>
                <a:lnTo>
                  <a:pt x="33416" y="2361"/>
                </a:lnTo>
                <a:lnTo>
                  <a:pt x="2458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59093" y="7596547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4" h="38100">
                <a:moveTo>
                  <a:pt x="9107" y="0"/>
                </a:moveTo>
                <a:lnTo>
                  <a:pt x="4188" y="4920"/>
                </a:lnTo>
                <a:lnTo>
                  <a:pt x="175" y="11888"/>
                </a:lnTo>
                <a:lnTo>
                  <a:pt x="0" y="19925"/>
                </a:lnTo>
                <a:lnTo>
                  <a:pt x="3390" y="27816"/>
                </a:lnTo>
                <a:lnTo>
                  <a:pt x="10075" y="34341"/>
                </a:lnTo>
                <a:lnTo>
                  <a:pt x="15777" y="38085"/>
                </a:lnTo>
                <a:lnTo>
                  <a:pt x="21271" y="36305"/>
                </a:lnTo>
                <a:lnTo>
                  <a:pt x="24986" y="29447"/>
                </a:lnTo>
                <a:lnTo>
                  <a:pt x="25687" y="23751"/>
                </a:lnTo>
                <a:lnTo>
                  <a:pt x="23789" y="16565"/>
                </a:lnTo>
                <a:lnTo>
                  <a:pt x="19939" y="9493"/>
                </a:lnTo>
                <a:lnTo>
                  <a:pt x="14783" y="4135"/>
                </a:lnTo>
                <a:lnTo>
                  <a:pt x="910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383934" y="7647772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1386" y="0"/>
                </a:moveTo>
                <a:lnTo>
                  <a:pt x="0" y="994"/>
                </a:lnTo>
                <a:lnTo>
                  <a:pt x="0" y="2748"/>
                </a:lnTo>
                <a:lnTo>
                  <a:pt x="0" y="4711"/>
                </a:lnTo>
                <a:lnTo>
                  <a:pt x="1778" y="5889"/>
                </a:lnTo>
                <a:lnTo>
                  <a:pt x="8816" y="5889"/>
                </a:lnTo>
                <a:lnTo>
                  <a:pt x="8240" y="1387"/>
                </a:lnTo>
                <a:lnTo>
                  <a:pt x="138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18982" y="7655625"/>
            <a:ext cx="34290" cy="48260"/>
          </a:xfrm>
          <a:custGeom>
            <a:avLst/>
            <a:gdLst/>
            <a:ahLst/>
            <a:cxnLst/>
            <a:rect l="l" t="t" r="r" b="b"/>
            <a:pathLst>
              <a:path w="34290" h="48259">
                <a:moveTo>
                  <a:pt x="4918" y="0"/>
                </a:moveTo>
                <a:lnTo>
                  <a:pt x="2354" y="0"/>
                </a:lnTo>
                <a:lnTo>
                  <a:pt x="1569" y="602"/>
                </a:lnTo>
                <a:lnTo>
                  <a:pt x="1177" y="1387"/>
                </a:lnTo>
                <a:lnTo>
                  <a:pt x="601" y="2355"/>
                </a:lnTo>
                <a:lnTo>
                  <a:pt x="994" y="4711"/>
                </a:lnTo>
                <a:lnTo>
                  <a:pt x="2563" y="9030"/>
                </a:lnTo>
                <a:lnTo>
                  <a:pt x="2354" y="14344"/>
                </a:lnTo>
                <a:lnTo>
                  <a:pt x="973" y="20416"/>
                </a:lnTo>
                <a:lnTo>
                  <a:pt x="0" y="24552"/>
                </a:lnTo>
                <a:lnTo>
                  <a:pt x="209" y="26882"/>
                </a:lnTo>
                <a:lnTo>
                  <a:pt x="2171" y="28452"/>
                </a:lnTo>
                <a:lnTo>
                  <a:pt x="3740" y="29447"/>
                </a:lnTo>
                <a:lnTo>
                  <a:pt x="6095" y="33164"/>
                </a:lnTo>
                <a:lnTo>
                  <a:pt x="7455" y="36514"/>
                </a:lnTo>
                <a:lnTo>
                  <a:pt x="13125" y="43913"/>
                </a:lnTo>
                <a:lnTo>
                  <a:pt x="21170" y="47746"/>
                </a:lnTo>
                <a:lnTo>
                  <a:pt x="28733" y="47384"/>
                </a:lnTo>
                <a:lnTo>
                  <a:pt x="32962" y="42194"/>
                </a:lnTo>
                <a:lnTo>
                  <a:pt x="33746" y="37299"/>
                </a:lnTo>
                <a:lnTo>
                  <a:pt x="30534" y="31017"/>
                </a:lnTo>
                <a:lnTo>
                  <a:pt x="16297" y="31017"/>
                </a:lnTo>
                <a:lnTo>
                  <a:pt x="14728" y="29447"/>
                </a:lnTo>
                <a:lnTo>
                  <a:pt x="13551" y="26698"/>
                </a:lnTo>
                <a:lnTo>
                  <a:pt x="12556" y="23950"/>
                </a:lnTo>
                <a:lnTo>
                  <a:pt x="10411" y="21594"/>
                </a:lnTo>
                <a:lnTo>
                  <a:pt x="6880" y="21594"/>
                </a:lnTo>
                <a:lnTo>
                  <a:pt x="6278" y="20416"/>
                </a:lnTo>
                <a:lnTo>
                  <a:pt x="6880" y="18662"/>
                </a:lnTo>
                <a:lnTo>
                  <a:pt x="7664" y="17092"/>
                </a:lnTo>
                <a:lnTo>
                  <a:pt x="8842" y="15705"/>
                </a:lnTo>
                <a:lnTo>
                  <a:pt x="18901" y="15705"/>
                </a:lnTo>
                <a:lnTo>
                  <a:pt x="4918" y="0"/>
                </a:lnTo>
                <a:close/>
              </a:path>
              <a:path w="34290" h="48259">
                <a:moveTo>
                  <a:pt x="25715" y="21594"/>
                </a:moveTo>
                <a:lnTo>
                  <a:pt x="19829" y="21594"/>
                </a:lnTo>
                <a:lnTo>
                  <a:pt x="20405" y="28661"/>
                </a:lnTo>
                <a:lnTo>
                  <a:pt x="17475" y="30415"/>
                </a:lnTo>
                <a:lnTo>
                  <a:pt x="16297" y="31017"/>
                </a:lnTo>
                <a:lnTo>
                  <a:pt x="30534" y="31017"/>
                </a:lnTo>
                <a:lnTo>
                  <a:pt x="25715" y="21594"/>
                </a:lnTo>
                <a:close/>
              </a:path>
              <a:path w="34290" h="48259">
                <a:moveTo>
                  <a:pt x="18901" y="15705"/>
                </a:moveTo>
                <a:lnTo>
                  <a:pt x="10804" y="15705"/>
                </a:lnTo>
                <a:lnTo>
                  <a:pt x="12164" y="17092"/>
                </a:lnTo>
                <a:lnTo>
                  <a:pt x="12766" y="18662"/>
                </a:lnTo>
                <a:lnTo>
                  <a:pt x="13551" y="20233"/>
                </a:lnTo>
                <a:lnTo>
                  <a:pt x="15120" y="21594"/>
                </a:lnTo>
                <a:lnTo>
                  <a:pt x="20614" y="21594"/>
                </a:lnTo>
                <a:lnTo>
                  <a:pt x="19437" y="20416"/>
                </a:lnTo>
                <a:lnTo>
                  <a:pt x="19437" y="16307"/>
                </a:lnTo>
                <a:lnTo>
                  <a:pt x="18901" y="1570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75872" y="7700777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1177" y="0"/>
                </a:moveTo>
                <a:lnTo>
                  <a:pt x="392" y="0"/>
                </a:lnTo>
                <a:lnTo>
                  <a:pt x="0" y="1361"/>
                </a:lnTo>
                <a:lnTo>
                  <a:pt x="0" y="2931"/>
                </a:lnTo>
                <a:lnTo>
                  <a:pt x="0" y="4502"/>
                </a:lnTo>
                <a:lnTo>
                  <a:pt x="784" y="5889"/>
                </a:lnTo>
                <a:lnTo>
                  <a:pt x="2929" y="5889"/>
                </a:lnTo>
                <a:lnTo>
                  <a:pt x="3322" y="4502"/>
                </a:lnTo>
                <a:lnTo>
                  <a:pt x="2746" y="2931"/>
                </a:lnTo>
                <a:lnTo>
                  <a:pt x="1962" y="1361"/>
                </a:lnTo>
                <a:lnTo>
                  <a:pt x="117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02936" y="7784983"/>
            <a:ext cx="22225" cy="29845"/>
          </a:xfrm>
          <a:custGeom>
            <a:avLst/>
            <a:gdLst/>
            <a:ahLst/>
            <a:cxnLst/>
            <a:rect l="l" t="t" r="r" b="b"/>
            <a:pathLst>
              <a:path w="22225" h="29845">
                <a:moveTo>
                  <a:pt x="7848" y="0"/>
                </a:moveTo>
                <a:lnTo>
                  <a:pt x="3322" y="4502"/>
                </a:lnTo>
                <a:lnTo>
                  <a:pt x="0" y="7852"/>
                </a:lnTo>
                <a:lnTo>
                  <a:pt x="392" y="20024"/>
                </a:lnTo>
                <a:lnTo>
                  <a:pt x="4107" y="25311"/>
                </a:lnTo>
                <a:lnTo>
                  <a:pt x="5886" y="28059"/>
                </a:lnTo>
                <a:lnTo>
                  <a:pt x="9208" y="29630"/>
                </a:lnTo>
                <a:lnTo>
                  <a:pt x="20588" y="29630"/>
                </a:lnTo>
                <a:lnTo>
                  <a:pt x="22157" y="22170"/>
                </a:lnTo>
                <a:lnTo>
                  <a:pt x="16664" y="10784"/>
                </a:lnTo>
                <a:lnTo>
                  <a:pt x="12347" y="1963"/>
                </a:lnTo>
                <a:lnTo>
                  <a:pt x="784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039120" y="7883507"/>
            <a:ext cx="3810" cy="8890"/>
          </a:xfrm>
          <a:custGeom>
            <a:avLst/>
            <a:gdLst/>
            <a:ahLst/>
            <a:cxnLst/>
            <a:rect l="l" t="t" r="r" b="b"/>
            <a:pathLst>
              <a:path w="3809" h="8890">
                <a:moveTo>
                  <a:pt x="784" y="0"/>
                </a:moveTo>
                <a:lnTo>
                  <a:pt x="0" y="1387"/>
                </a:lnTo>
                <a:lnTo>
                  <a:pt x="0" y="3533"/>
                </a:lnTo>
                <a:lnTo>
                  <a:pt x="0" y="8428"/>
                </a:lnTo>
                <a:lnTo>
                  <a:pt x="1177" y="8821"/>
                </a:lnTo>
                <a:lnTo>
                  <a:pt x="2563" y="4711"/>
                </a:lnTo>
                <a:lnTo>
                  <a:pt x="3348" y="3141"/>
                </a:lnTo>
                <a:lnTo>
                  <a:pt x="2956" y="1387"/>
                </a:lnTo>
                <a:lnTo>
                  <a:pt x="1962" y="785"/>
                </a:lnTo>
                <a:lnTo>
                  <a:pt x="78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45578" y="789507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8031" y="0"/>
                </a:moveTo>
                <a:lnTo>
                  <a:pt x="4107" y="0"/>
                </a:lnTo>
                <a:lnTo>
                  <a:pt x="2746" y="994"/>
                </a:lnTo>
                <a:lnTo>
                  <a:pt x="1962" y="2172"/>
                </a:lnTo>
                <a:lnTo>
                  <a:pt x="0" y="5496"/>
                </a:lnTo>
                <a:lnTo>
                  <a:pt x="4499" y="9239"/>
                </a:lnTo>
                <a:lnTo>
                  <a:pt x="9600" y="4135"/>
                </a:lnTo>
                <a:lnTo>
                  <a:pt x="803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43333" y="7925309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5101" y="0"/>
                </a:moveTo>
                <a:lnTo>
                  <a:pt x="2746" y="2565"/>
                </a:lnTo>
                <a:lnTo>
                  <a:pt x="0" y="5104"/>
                </a:lnTo>
                <a:lnTo>
                  <a:pt x="1569" y="10993"/>
                </a:lnTo>
                <a:lnTo>
                  <a:pt x="6069" y="16307"/>
                </a:lnTo>
                <a:lnTo>
                  <a:pt x="10778" y="21594"/>
                </a:lnTo>
                <a:lnTo>
                  <a:pt x="10778" y="21803"/>
                </a:lnTo>
                <a:lnTo>
                  <a:pt x="14911" y="18060"/>
                </a:lnTo>
                <a:lnTo>
                  <a:pt x="19803" y="13558"/>
                </a:lnTo>
                <a:lnTo>
                  <a:pt x="20195" y="8454"/>
                </a:lnTo>
                <a:lnTo>
                  <a:pt x="15879" y="4318"/>
                </a:lnTo>
                <a:lnTo>
                  <a:pt x="12740" y="1177"/>
                </a:lnTo>
                <a:lnTo>
                  <a:pt x="510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653614" y="7972032"/>
            <a:ext cx="13335" cy="17780"/>
          </a:xfrm>
          <a:custGeom>
            <a:avLst/>
            <a:gdLst/>
            <a:ahLst/>
            <a:cxnLst/>
            <a:rect l="l" t="t" r="r" b="b"/>
            <a:pathLst>
              <a:path w="13334" h="17779">
                <a:moveTo>
                  <a:pt x="5101" y="0"/>
                </a:moveTo>
                <a:lnTo>
                  <a:pt x="4316" y="392"/>
                </a:lnTo>
                <a:lnTo>
                  <a:pt x="2354" y="3716"/>
                </a:lnTo>
                <a:lnTo>
                  <a:pt x="0" y="8245"/>
                </a:lnTo>
                <a:lnTo>
                  <a:pt x="2537" y="17275"/>
                </a:lnTo>
                <a:lnTo>
                  <a:pt x="12347" y="17275"/>
                </a:lnTo>
                <a:lnTo>
                  <a:pt x="12949" y="7852"/>
                </a:lnTo>
                <a:lnTo>
                  <a:pt x="7246" y="1963"/>
                </a:lnTo>
                <a:lnTo>
                  <a:pt x="510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035274" y="7979282"/>
            <a:ext cx="25400" cy="40005"/>
          </a:xfrm>
          <a:custGeom>
            <a:avLst/>
            <a:gdLst/>
            <a:ahLst/>
            <a:cxnLst/>
            <a:rect l="l" t="t" r="r" b="b"/>
            <a:pathLst>
              <a:path w="25400" h="40004">
                <a:moveTo>
                  <a:pt x="11693" y="0"/>
                </a:moveTo>
                <a:lnTo>
                  <a:pt x="4237" y="5313"/>
                </a:lnTo>
                <a:lnTo>
                  <a:pt x="1115" y="9270"/>
                </a:lnTo>
                <a:lnTo>
                  <a:pt x="0" y="15220"/>
                </a:lnTo>
                <a:lnTo>
                  <a:pt x="904" y="22643"/>
                </a:lnTo>
                <a:lnTo>
                  <a:pt x="3845" y="31017"/>
                </a:lnTo>
                <a:lnTo>
                  <a:pt x="6801" y="37692"/>
                </a:lnTo>
                <a:lnTo>
                  <a:pt x="8554" y="39472"/>
                </a:lnTo>
                <a:lnTo>
                  <a:pt x="12478" y="39472"/>
                </a:lnTo>
                <a:lnTo>
                  <a:pt x="19156" y="36282"/>
                </a:lnTo>
                <a:lnTo>
                  <a:pt x="23622" y="28380"/>
                </a:lnTo>
                <a:lnTo>
                  <a:pt x="25067" y="18270"/>
                </a:lnTo>
                <a:lnTo>
                  <a:pt x="22681" y="8454"/>
                </a:lnTo>
                <a:lnTo>
                  <a:pt x="18966" y="1387"/>
                </a:lnTo>
                <a:lnTo>
                  <a:pt x="1169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218364" y="8013650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3740" y="0"/>
                </a:moveTo>
                <a:lnTo>
                  <a:pt x="1778" y="3141"/>
                </a:lnTo>
                <a:lnTo>
                  <a:pt x="0" y="6072"/>
                </a:lnTo>
                <a:lnTo>
                  <a:pt x="2354" y="12354"/>
                </a:lnTo>
                <a:lnTo>
                  <a:pt x="6095" y="13742"/>
                </a:lnTo>
                <a:lnTo>
                  <a:pt x="10987" y="15705"/>
                </a:lnTo>
                <a:lnTo>
                  <a:pt x="16088" y="9815"/>
                </a:lnTo>
                <a:lnTo>
                  <a:pt x="13341" y="5496"/>
                </a:lnTo>
                <a:lnTo>
                  <a:pt x="10804" y="1570"/>
                </a:lnTo>
                <a:lnTo>
                  <a:pt x="374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724430" y="8017184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5">
                <a:moveTo>
                  <a:pt x="4107" y="0"/>
                </a:moveTo>
                <a:lnTo>
                  <a:pt x="1569" y="6674"/>
                </a:lnTo>
                <a:lnTo>
                  <a:pt x="0" y="10784"/>
                </a:lnTo>
                <a:lnTo>
                  <a:pt x="5493" y="17066"/>
                </a:lnTo>
                <a:lnTo>
                  <a:pt x="15303" y="5104"/>
                </a:lnTo>
                <a:lnTo>
                  <a:pt x="410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68196" y="8054064"/>
            <a:ext cx="34290" cy="46990"/>
          </a:xfrm>
          <a:custGeom>
            <a:avLst/>
            <a:gdLst/>
            <a:ahLst/>
            <a:cxnLst/>
            <a:rect l="l" t="t" r="r" b="b"/>
            <a:pathLst>
              <a:path w="34290" h="46990">
                <a:moveTo>
                  <a:pt x="10987" y="0"/>
                </a:moveTo>
                <a:lnTo>
                  <a:pt x="9417" y="0"/>
                </a:lnTo>
                <a:lnTo>
                  <a:pt x="6278" y="1963"/>
                </a:lnTo>
                <a:lnTo>
                  <a:pt x="4133" y="4135"/>
                </a:lnTo>
                <a:lnTo>
                  <a:pt x="392" y="7852"/>
                </a:lnTo>
                <a:lnTo>
                  <a:pt x="14340" y="46251"/>
                </a:lnTo>
                <a:lnTo>
                  <a:pt x="22367" y="46513"/>
                </a:lnTo>
                <a:lnTo>
                  <a:pt x="27886" y="42355"/>
                </a:lnTo>
                <a:lnTo>
                  <a:pt x="31892" y="34551"/>
                </a:lnTo>
                <a:lnTo>
                  <a:pt x="33686" y="25274"/>
                </a:lnTo>
                <a:lnTo>
                  <a:pt x="32569" y="16699"/>
                </a:lnTo>
                <a:lnTo>
                  <a:pt x="29031" y="12434"/>
                </a:lnTo>
                <a:lnTo>
                  <a:pt x="22514" y="6877"/>
                </a:lnTo>
                <a:lnTo>
                  <a:pt x="15628" y="2057"/>
                </a:lnTo>
                <a:lnTo>
                  <a:pt x="1098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286308" y="8117898"/>
            <a:ext cx="1905" cy="10795"/>
          </a:xfrm>
          <a:custGeom>
            <a:avLst/>
            <a:gdLst/>
            <a:ahLst/>
            <a:cxnLst/>
            <a:rect l="l" t="t" r="r" b="b"/>
            <a:pathLst>
              <a:path w="1905" h="10795">
                <a:moveTo>
                  <a:pt x="1689" y="0"/>
                </a:moveTo>
                <a:lnTo>
                  <a:pt x="1360" y="348"/>
                </a:lnTo>
                <a:lnTo>
                  <a:pt x="575" y="951"/>
                </a:lnTo>
                <a:lnTo>
                  <a:pt x="0" y="3699"/>
                </a:lnTo>
                <a:lnTo>
                  <a:pt x="0" y="9379"/>
                </a:lnTo>
                <a:lnTo>
                  <a:pt x="1177" y="10766"/>
                </a:lnTo>
                <a:lnTo>
                  <a:pt x="1689" y="10766"/>
                </a:lnTo>
                <a:lnTo>
                  <a:pt x="168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608916" y="815418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18197" y="0"/>
                </a:moveTo>
                <a:lnTo>
                  <a:pt x="5666" y="0"/>
                </a:lnTo>
                <a:lnTo>
                  <a:pt x="2135" y="575"/>
                </a:lnTo>
                <a:lnTo>
                  <a:pt x="1533" y="1361"/>
                </a:lnTo>
                <a:lnTo>
                  <a:pt x="0" y="6866"/>
                </a:lnTo>
                <a:lnTo>
                  <a:pt x="2468" y="14193"/>
                </a:lnTo>
                <a:lnTo>
                  <a:pt x="7655" y="21039"/>
                </a:lnTo>
                <a:lnTo>
                  <a:pt x="14273" y="25102"/>
                </a:lnTo>
                <a:lnTo>
                  <a:pt x="22906" y="27457"/>
                </a:lnTo>
                <a:lnTo>
                  <a:pt x="27615" y="24316"/>
                </a:lnTo>
                <a:lnTo>
                  <a:pt x="27615" y="8245"/>
                </a:lnTo>
                <a:lnTo>
                  <a:pt x="1819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952182" y="8157719"/>
            <a:ext cx="33655" cy="39370"/>
          </a:xfrm>
          <a:custGeom>
            <a:avLst/>
            <a:gdLst/>
            <a:ahLst/>
            <a:cxnLst/>
            <a:rect l="l" t="t" r="r" b="b"/>
            <a:pathLst>
              <a:path w="33655" h="39370">
                <a:moveTo>
                  <a:pt x="7638" y="0"/>
                </a:moveTo>
                <a:lnTo>
                  <a:pt x="6461" y="392"/>
                </a:lnTo>
                <a:lnTo>
                  <a:pt x="3322" y="5287"/>
                </a:lnTo>
                <a:lnTo>
                  <a:pt x="0" y="10391"/>
                </a:lnTo>
                <a:lnTo>
                  <a:pt x="9417" y="35127"/>
                </a:lnTo>
                <a:lnTo>
                  <a:pt x="14309" y="38844"/>
                </a:lnTo>
                <a:lnTo>
                  <a:pt x="22550" y="38268"/>
                </a:lnTo>
                <a:lnTo>
                  <a:pt x="28436" y="33556"/>
                </a:lnTo>
                <a:lnTo>
                  <a:pt x="32543" y="30415"/>
                </a:lnTo>
                <a:lnTo>
                  <a:pt x="33537" y="27850"/>
                </a:lnTo>
                <a:lnTo>
                  <a:pt x="33537" y="20992"/>
                </a:lnTo>
                <a:lnTo>
                  <a:pt x="32430" y="13148"/>
                </a:lnTo>
                <a:lnTo>
                  <a:pt x="29096" y="7257"/>
                </a:lnTo>
                <a:lnTo>
                  <a:pt x="23516" y="3280"/>
                </a:lnTo>
                <a:lnTo>
                  <a:pt x="15670" y="1177"/>
                </a:lnTo>
                <a:lnTo>
                  <a:pt x="763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069607" y="8173791"/>
            <a:ext cx="218440" cy="311785"/>
          </a:xfrm>
          <a:custGeom>
            <a:avLst/>
            <a:gdLst/>
            <a:ahLst/>
            <a:cxnLst/>
            <a:rect l="l" t="t" r="r" b="b"/>
            <a:pathLst>
              <a:path w="218440" h="311784">
                <a:moveTo>
                  <a:pt x="98012" y="0"/>
                </a:moveTo>
                <a:lnTo>
                  <a:pt x="97410" y="209"/>
                </a:lnTo>
                <a:lnTo>
                  <a:pt x="96625" y="392"/>
                </a:lnTo>
                <a:lnTo>
                  <a:pt x="89562" y="2355"/>
                </a:lnTo>
                <a:lnTo>
                  <a:pt x="81740" y="4711"/>
                </a:lnTo>
                <a:lnTo>
                  <a:pt x="70936" y="7669"/>
                </a:lnTo>
                <a:lnTo>
                  <a:pt x="66044" y="10417"/>
                </a:lnTo>
                <a:lnTo>
                  <a:pt x="45639" y="32797"/>
                </a:lnTo>
                <a:lnTo>
                  <a:pt x="42107" y="37692"/>
                </a:lnTo>
                <a:lnTo>
                  <a:pt x="42107" y="40833"/>
                </a:lnTo>
                <a:lnTo>
                  <a:pt x="38759" y="45754"/>
                </a:lnTo>
                <a:lnTo>
                  <a:pt x="34651" y="50073"/>
                </a:lnTo>
                <a:lnTo>
                  <a:pt x="27579" y="58078"/>
                </a:lnTo>
                <a:lnTo>
                  <a:pt x="3693" y="93954"/>
                </a:lnTo>
                <a:lnTo>
                  <a:pt x="0" y="120812"/>
                </a:lnTo>
                <a:lnTo>
                  <a:pt x="904" y="135640"/>
                </a:lnTo>
                <a:lnTo>
                  <a:pt x="1899" y="142498"/>
                </a:lnTo>
                <a:lnTo>
                  <a:pt x="3259" y="152523"/>
                </a:lnTo>
                <a:lnTo>
                  <a:pt x="13175" y="191799"/>
                </a:lnTo>
                <a:lnTo>
                  <a:pt x="19583" y="206860"/>
                </a:lnTo>
                <a:lnTo>
                  <a:pt x="21911" y="213037"/>
                </a:lnTo>
                <a:lnTo>
                  <a:pt x="24279" y="219916"/>
                </a:lnTo>
                <a:lnTo>
                  <a:pt x="26411" y="226704"/>
                </a:lnTo>
                <a:lnTo>
                  <a:pt x="28895" y="234400"/>
                </a:lnTo>
                <a:lnTo>
                  <a:pt x="31728" y="241159"/>
                </a:lnTo>
                <a:lnTo>
                  <a:pt x="35041" y="247221"/>
                </a:lnTo>
                <a:lnTo>
                  <a:pt x="38968" y="252826"/>
                </a:lnTo>
                <a:lnTo>
                  <a:pt x="48961" y="265966"/>
                </a:lnTo>
                <a:lnTo>
                  <a:pt x="51525" y="269500"/>
                </a:lnTo>
                <a:lnTo>
                  <a:pt x="53879" y="272851"/>
                </a:lnTo>
                <a:lnTo>
                  <a:pt x="58771" y="276751"/>
                </a:lnTo>
                <a:lnTo>
                  <a:pt x="61911" y="278138"/>
                </a:lnTo>
                <a:lnTo>
                  <a:pt x="65259" y="279499"/>
                </a:lnTo>
                <a:lnTo>
                  <a:pt x="72322" y="284211"/>
                </a:lnTo>
                <a:lnTo>
                  <a:pt x="82525" y="292848"/>
                </a:lnTo>
                <a:lnTo>
                  <a:pt x="87809" y="296382"/>
                </a:lnTo>
                <a:lnTo>
                  <a:pt x="89954" y="296382"/>
                </a:lnTo>
                <a:lnTo>
                  <a:pt x="93879" y="298162"/>
                </a:lnTo>
                <a:lnTo>
                  <a:pt x="130085" y="311102"/>
                </a:lnTo>
                <a:lnTo>
                  <a:pt x="139214" y="311302"/>
                </a:lnTo>
                <a:lnTo>
                  <a:pt x="152804" y="309516"/>
                </a:lnTo>
                <a:lnTo>
                  <a:pt x="163403" y="307284"/>
                </a:lnTo>
                <a:lnTo>
                  <a:pt x="171614" y="304463"/>
                </a:lnTo>
                <a:lnTo>
                  <a:pt x="178036" y="300910"/>
                </a:lnTo>
                <a:lnTo>
                  <a:pt x="184341" y="296637"/>
                </a:lnTo>
                <a:lnTo>
                  <a:pt x="190015" y="293228"/>
                </a:lnTo>
                <a:lnTo>
                  <a:pt x="196861" y="289779"/>
                </a:lnTo>
                <a:lnTo>
                  <a:pt x="206682" y="285388"/>
                </a:lnTo>
                <a:lnTo>
                  <a:pt x="213162" y="282102"/>
                </a:lnTo>
                <a:lnTo>
                  <a:pt x="218391" y="278578"/>
                </a:lnTo>
                <a:lnTo>
                  <a:pt x="218391" y="65227"/>
                </a:lnTo>
                <a:lnTo>
                  <a:pt x="214347" y="59679"/>
                </a:lnTo>
                <a:lnTo>
                  <a:pt x="209036" y="53606"/>
                </a:lnTo>
                <a:lnTo>
                  <a:pt x="203543" y="46330"/>
                </a:lnTo>
                <a:lnTo>
                  <a:pt x="170188" y="17485"/>
                </a:lnTo>
                <a:lnTo>
                  <a:pt x="166081" y="16307"/>
                </a:lnTo>
                <a:lnTo>
                  <a:pt x="161765" y="14344"/>
                </a:lnTo>
                <a:lnTo>
                  <a:pt x="160378" y="13349"/>
                </a:lnTo>
                <a:lnTo>
                  <a:pt x="159018" y="12171"/>
                </a:lnTo>
                <a:lnTo>
                  <a:pt x="150202" y="10600"/>
                </a:lnTo>
                <a:lnTo>
                  <a:pt x="111144" y="4135"/>
                </a:lnTo>
                <a:lnTo>
                  <a:pt x="104290" y="1779"/>
                </a:lnTo>
                <a:lnTo>
                  <a:pt x="9801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08023" y="8285873"/>
            <a:ext cx="15875" cy="21590"/>
          </a:xfrm>
          <a:custGeom>
            <a:avLst/>
            <a:gdLst/>
            <a:ahLst/>
            <a:cxnLst/>
            <a:rect l="l" t="t" r="r" b="b"/>
            <a:pathLst>
              <a:path w="15875" h="21590">
                <a:moveTo>
                  <a:pt x="0" y="0"/>
                </a:moveTo>
                <a:lnTo>
                  <a:pt x="1962" y="4920"/>
                </a:lnTo>
                <a:lnTo>
                  <a:pt x="2563" y="6674"/>
                </a:lnTo>
                <a:lnTo>
                  <a:pt x="3139" y="9239"/>
                </a:lnTo>
                <a:lnTo>
                  <a:pt x="3139" y="12380"/>
                </a:lnTo>
                <a:lnTo>
                  <a:pt x="5101" y="15521"/>
                </a:lnTo>
                <a:lnTo>
                  <a:pt x="10594" y="21018"/>
                </a:lnTo>
                <a:lnTo>
                  <a:pt x="11772" y="21411"/>
                </a:lnTo>
                <a:lnTo>
                  <a:pt x="13158" y="19238"/>
                </a:lnTo>
                <a:lnTo>
                  <a:pt x="15696" y="15129"/>
                </a:lnTo>
                <a:lnTo>
                  <a:pt x="15303" y="13951"/>
                </a:lnTo>
                <a:lnTo>
                  <a:pt x="9234" y="7669"/>
                </a:lnTo>
                <a:lnTo>
                  <a:pt x="3139" y="1177"/>
                </a:lnTo>
                <a:lnTo>
                  <a:pt x="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990881" y="8293542"/>
            <a:ext cx="13970" cy="19685"/>
          </a:xfrm>
          <a:custGeom>
            <a:avLst/>
            <a:gdLst/>
            <a:ahLst/>
            <a:cxnLst/>
            <a:rect l="l" t="t" r="r" b="b"/>
            <a:pathLst>
              <a:path w="13969" h="19684">
                <a:moveTo>
                  <a:pt x="10594" y="0"/>
                </a:moveTo>
                <a:lnTo>
                  <a:pt x="2354" y="0"/>
                </a:lnTo>
                <a:lnTo>
                  <a:pt x="1177" y="1177"/>
                </a:lnTo>
                <a:lnTo>
                  <a:pt x="967" y="2355"/>
                </a:lnTo>
                <a:lnTo>
                  <a:pt x="0" y="13532"/>
                </a:lnTo>
                <a:lnTo>
                  <a:pt x="3322" y="19605"/>
                </a:lnTo>
                <a:lnTo>
                  <a:pt x="13524" y="11176"/>
                </a:lnTo>
                <a:lnTo>
                  <a:pt x="1059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632608" y="8321000"/>
            <a:ext cx="10795" cy="13335"/>
          </a:xfrm>
          <a:custGeom>
            <a:avLst/>
            <a:gdLst/>
            <a:ahLst/>
            <a:cxnLst/>
            <a:rect l="l" t="t" r="r" b="b"/>
            <a:pathLst>
              <a:path w="10794" h="13334">
                <a:moveTo>
                  <a:pt x="7848" y="0"/>
                </a:moveTo>
                <a:lnTo>
                  <a:pt x="1386" y="0"/>
                </a:lnTo>
                <a:lnTo>
                  <a:pt x="0" y="1387"/>
                </a:lnTo>
                <a:lnTo>
                  <a:pt x="0" y="3926"/>
                </a:lnTo>
                <a:lnTo>
                  <a:pt x="0" y="8847"/>
                </a:lnTo>
                <a:lnTo>
                  <a:pt x="7063" y="12956"/>
                </a:lnTo>
                <a:lnTo>
                  <a:pt x="8632" y="8847"/>
                </a:lnTo>
                <a:lnTo>
                  <a:pt x="10202" y="4318"/>
                </a:lnTo>
                <a:lnTo>
                  <a:pt x="784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878260" y="8362226"/>
            <a:ext cx="29845" cy="34925"/>
          </a:xfrm>
          <a:custGeom>
            <a:avLst/>
            <a:gdLst/>
            <a:ahLst/>
            <a:cxnLst/>
            <a:rect l="l" t="t" r="r" b="b"/>
            <a:pathLst>
              <a:path w="29844" h="34925">
                <a:moveTo>
                  <a:pt x="25323" y="0"/>
                </a:moveTo>
                <a:lnTo>
                  <a:pt x="13551" y="0"/>
                </a:lnTo>
                <a:lnTo>
                  <a:pt x="9810" y="785"/>
                </a:lnTo>
                <a:lnTo>
                  <a:pt x="8449" y="1570"/>
                </a:lnTo>
                <a:lnTo>
                  <a:pt x="6278" y="2957"/>
                </a:lnTo>
                <a:lnTo>
                  <a:pt x="0" y="15705"/>
                </a:lnTo>
                <a:lnTo>
                  <a:pt x="0" y="19238"/>
                </a:lnTo>
                <a:lnTo>
                  <a:pt x="3139" y="23165"/>
                </a:lnTo>
                <a:lnTo>
                  <a:pt x="7063" y="27484"/>
                </a:lnTo>
                <a:lnTo>
                  <a:pt x="15612" y="34088"/>
                </a:lnTo>
                <a:lnTo>
                  <a:pt x="22739" y="34423"/>
                </a:lnTo>
                <a:lnTo>
                  <a:pt x="27620" y="28834"/>
                </a:lnTo>
                <a:lnTo>
                  <a:pt x="29430" y="17668"/>
                </a:lnTo>
                <a:lnTo>
                  <a:pt x="29430" y="5889"/>
                </a:lnTo>
                <a:lnTo>
                  <a:pt x="2532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633784" y="8362619"/>
            <a:ext cx="32384" cy="34925"/>
          </a:xfrm>
          <a:custGeom>
            <a:avLst/>
            <a:gdLst/>
            <a:ahLst/>
            <a:cxnLst/>
            <a:rect l="l" t="t" r="r" b="b"/>
            <a:pathLst>
              <a:path w="32384" h="34925">
                <a:moveTo>
                  <a:pt x="3740" y="0"/>
                </a:moveTo>
                <a:lnTo>
                  <a:pt x="1962" y="4711"/>
                </a:lnTo>
                <a:lnTo>
                  <a:pt x="0" y="10025"/>
                </a:lnTo>
                <a:lnTo>
                  <a:pt x="601" y="22170"/>
                </a:lnTo>
                <a:lnTo>
                  <a:pt x="3348" y="25520"/>
                </a:lnTo>
                <a:lnTo>
                  <a:pt x="9835" y="31113"/>
                </a:lnTo>
                <a:lnTo>
                  <a:pt x="17573" y="34374"/>
                </a:lnTo>
                <a:lnTo>
                  <a:pt x="24869" y="34877"/>
                </a:lnTo>
                <a:lnTo>
                  <a:pt x="30032" y="32195"/>
                </a:lnTo>
                <a:lnTo>
                  <a:pt x="31392" y="30625"/>
                </a:lnTo>
                <a:lnTo>
                  <a:pt x="32177" y="25128"/>
                </a:lnTo>
                <a:lnTo>
                  <a:pt x="31209" y="11778"/>
                </a:lnTo>
                <a:lnTo>
                  <a:pt x="30424" y="10025"/>
                </a:lnTo>
                <a:lnTo>
                  <a:pt x="24538" y="6098"/>
                </a:lnTo>
                <a:lnTo>
                  <a:pt x="16690" y="785"/>
                </a:lnTo>
                <a:lnTo>
                  <a:pt x="374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281542" y="8379894"/>
            <a:ext cx="19685" cy="34290"/>
          </a:xfrm>
          <a:custGeom>
            <a:avLst/>
            <a:gdLst/>
            <a:ahLst/>
            <a:cxnLst/>
            <a:rect l="l" t="t" r="r" b="b"/>
            <a:pathLst>
              <a:path w="19684" h="34290">
                <a:moveTo>
                  <a:pt x="5493" y="0"/>
                </a:moveTo>
                <a:lnTo>
                  <a:pt x="2746" y="0"/>
                </a:lnTo>
                <a:lnTo>
                  <a:pt x="1752" y="1177"/>
                </a:lnTo>
                <a:lnTo>
                  <a:pt x="1360" y="2355"/>
                </a:lnTo>
                <a:lnTo>
                  <a:pt x="0" y="5680"/>
                </a:lnTo>
                <a:lnTo>
                  <a:pt x="1360" y="15312"/>
                </a:lnTo>
                <a:lnTo>
                  <a:pt x="4316" y="23165"/>
                </a:lnTo>
                <a:lnTo>
                  <a:pt x="6461" y="29054"/>
                </a:lnTo>
                <a:lnTo>
                  <a:pt x="14519" y="33766"/>
                </a:lnTo>
                <a:lnTo>
                  <a:pt x="17448" y="30808"/>
                </a:lnTo>
                <a:lnTo>
                  <a:pt x="19411" y="28661"/>
                </a:lnTo>
                <a:lnTo>
                  <a:pt x="18626" y="18846"/>
                </a:lnTo>
                <a:lnTo>
                  <a:pt x="15094" y="17668"/>
                </a:lnTo>
                <a:lnTo>
                  <a:pt x="14126" y="15888"/>
                </a:lnTo>
                <a:lnTo>
                  <a:pt x="14126" y="10993"/>
                </a:lnTo>
                <a:lnTo>
                  <a:pt x="549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911163" y="8414236"/>
            <a:ext cx="31115" cy="27940"/>
          </a:xfrm>
          <a:custGeom>
            <a:avLst/>
            <a:gdLst/>
            <a:ahLst/>
            <a:cxnLst/>
            <a:rect l="l" t="t" r="r" b="b"/>
            <a:pathLst>
              <a:path w="31115" h="27940">
                <a:moveTo>
                  <a:pt x="16088" y="0"/>
                </a:moveTo>
                <a:lnTo>
                  <a:pt x="9810" y="4135"/>
                </a:lnTo>
                <a:lnTo>
                  <a:pt x="1386" y="9815"/>
                </a:lnTo>
                <a:lnTo>
                  <a:pt x="0" y="12380"/>
                </a:lnTo>
                <a:lnTo>
                  <a:pt x="2354" y="19055"/>
                </a:lnTo>
                <a:lnTo>
                  <a:pt x="7010" y="25429"/>
                </a:lnTo>
                <a:lnTo>
                  <a:pt x="13838" y="27938"/>
                </a:lnTo>
                <a:lnTo>
                  <a:pt x="20961" y="26398"/>
                </a:lnTo>
                <a:lnTo>
                  <a:pt x="26500" y="20626"/>
                </a:lnTo>
                <a:lnTo>
                  <a:pt x="30607" y="12564"/>
                </a:lnTo>
                <a:lnTo>
                  <a:pt x="30215" y="9815"/>
                </a:lnTo>
                <a:lnTo>
                  <a:pt x="24329" y="5104"/>
                </a:lnTo>
                <a:lnTo>
                  <a:pt x="18050" y="209"/>
                </a:lnTo>
                <a:lnTo>
                  <a:pt x="1608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04167" y="8429631"/>
            <a:ext cx="101523" cy="109252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8027741" y="8432114"/>
            <a:ext cx="19050" cy="20955"/>
          </a:xfrm>
          <a:custGeom>
            <a:avLst/>
            <a:gdLst/>
            <a:ahLst/>
            <a:cxnLst/>
            <a:rect l="l" t="t" r="r" b="b"/>
            <a:pathLst>
              <a:path w="19050" h="20954">
                <a:moveTo>
                  <a:pt x="7272" y="0"/>
                </a:moveTo>
                <a:lnTo>
                  <a:pt x="4133" y="3716"/>
                </a:lnTo>
                <a:lnTo>
                  <a:pt x="0" y="8428"/>
                </a:lnTo>
                <a:lnTo>
                  <a:pt x="1177" y="15495"/>
                </a:lnTo>
                <a:lnTo>
                  <a:pt x="10411" y="20599"/>
                </a:lnTo>
                <a:lnTo>
                  <a:pt x="11772" y="20599"/>
                </a:lnTo>
                <a:lnTo>
                  <a:pt x="14335" y="18427"/>
                </a:lnTo>
                <a:lnTo>
                  <a:pt x="18443" y="15103"/>
                </a:lnTo>
                <a:lnTo>
                  <a:pt x="18050" y="12564"/>
                </a:lnTo>
                <a:lnTo>
                  <a:pt x="12556" y="6072"/>
                </a:lnTo>
                <a:lnTo>
                  <a:pt x="727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441225" y="8529067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2537" y="0"/>
                </a:moveTo>
                <a:lnTo>
                  <a:pt x="392" y="0"/>
                </a:lnTo>
                <a:lnTo>
                  <a:pt x="0" y="785"/>
                </a:lnTo>
                <a:lnTo>
                  <a:pt x="575" y="1963"/>
                </a:lnTo>
                <a:lnTo>
                  <a:pt x="1177" y="2931"/>
                </a:lnTo>
                <a:lnTo>
                  <a:pt x="2145" y="3926"/>
                </a:lnTo>
                <a:lnTo>
                  <a:pt x="3139" y="3926"/>
                </a:lnTo>
                <a:lnTo>
                  <a:pt x="3531" y="2931"/>
                </a:lnTo>
                <a:lnTo>
                  <a:pt x="3531" y="785"/>
                </a:lnTo>
                <a:lnTo>
                  <a:pt x="253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255976" y="8564404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40">
                <a:moveTo>
                  <a:pt x="4918" y="0"/>
                </a:moveTo>
                <a:lnTo>
                  <a:pt x="2746" y="183"/>
                </a:lnTo>
                <a:lnTo>
                  <a:pt x="601" y="183"/>
                </a:lnTo>
                <a:lnTo>
                  <a:pt x="0" y="785"/>
                </a:lnTo>
                <a:lnTo>
                  <a:pt x="1569" y="1361"/>
                </a:lnTo>
                <a:lnTo>
                  <a:pt x="2956" y="1963"/>
                </a:lnTo>
                <a:lnTo>
                  <a:pt x="4708" y="1753"/>
                </a:lnTo>
                <a:lnTo>
                  <a:pt x="5310" y="1177"/>
                </a:lnTo>
                <a:lnTo>
                  <a:pt x="6095" y="575"/>
                </a:lnTo>
                <a:lnTo>
                  <a:pt x="491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157960" y="8591286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9810" y="0"/>
                </a:moveTo>
                <a:lnTo>
                  <a:pt x="5101" y="3324"/>
                </a:lnTo>
                <a:lnTo>
                  <a:pt x="0" y="7067"/>
                </a:lnTo>
                <a:lnTo>
                  <a:pt x="3322" y="17066"/>
                </a:lnTo>
                <a:lnTo>
                  <a:pt x="9993" y="17851"/>
                </a:lnTo>
                <a:lnTo>
                  <a:pt x="16088" y="18846"/>
                </a:lnTo>
                <a:lnTo>
                  <a:pt x="18835" y="15705"/>
                </a:lnTo>
                <a:lnTo>
                  <a:pt x="15486" y="2748"/>
                </a:lnTo>
                <a:lnTo>
                  <a:pt x="981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989435" y="8593593"/>
            <a:ext cx="16510" cy="20320"/>
          </a:xfrm>
          <a:custGeom>
            <a:avLst/>
            <a:gdLst/>
            <a:ahLst/>
            <a:cxnLst/>
            <a:rect l="l" t="t" r="r" b="b"/>
            <a:pathLst>
              <a:path w="16509" h="20320">
                <a:moveTo>
                  <a:pt x="4627" y="0"/>
                </a:moveTo>
                <a:lnTo>
                  <a:pt x="1569" y="2980"/>
                </a:lnTo>
                <a:lnTo>
                  <a:pt x="0" y="6723"/>
                </a:lnTo>
                <a:lnTo>
                  <a:pt x="8240" y="18685"/>
                </a:lnTo>
                <a:lnTo>
                  <a:pt x="12766" y="19470"/>
                </a:lnTo>
                <a:lnTo>
                  <a:pt x="16088" y="20255"/>
                </a:lnTo>
                <a:lnTo>
                  <a:pt x="16297" y="19287"/>
                </a:lnTo>
                <a:lnTo>
                  <a:pt x="15303" y="13188"/>
                </a:lnTo>
                <a:lnTo>
                  <a:pt x="12804" y="6024"/>
                </a:lnTo>
                <a:lnTo>
                  <a:pt x="8809" y="1321"/>
                </a:lnTo>
                <a:lnTo>
                  <a:pt x="462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399630" y="8616807"/>
            <a:ext cx="8890" cy="11430"/>
          </a:xfrm>
          <a:custGeom>
            <a:avLst/>
            <a:gdLst/>
            <a:ahLst/>
            <a:cxnLst/>
            <a:rect l="l" t="t" r="r" b="b"/>
            <a:pathLst>
              <a:path w="8890" h="11429">
                <a:moveTo>
                  <a:pt x="5284" y="0"/>
                </a:moveTo>
                <a:lnTo>
                  <a:pt x="2354" y="2931"/>
                </a:lnTo>
                <a:lnTo>
                  <a:pt x="967" y="4318"/>
                </a:lnTo>
                <a:lnTo>
                  <a:pt x="0" y="6465"/>
                </a:lnTo>
                <a:lnTo>
                  <a:pt x="0" y="11386"/>
                </a:lnTo>
                <a:lnTo>
                  <a:pt x="5676" y="10993"/>
                </a:lnTo>
                <a:lnTo>
                  <a:pt x="7246" y="7250"/>
                </a:lnTo>
                <a:lnTo>
                  <a:pt x="8816" y="3141"/>
                </a:lnTo>
                <a:lnTo>
                  <a:pt x="528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028282" y="8635836"/>
            <a:ext cx="16510" cy="20320"/>
          </a:xfrm>
          <a:custGeom>
            <a:avLst/>
            <a:gdLst/>
            <a:ahLst/>
            <a:cxnLst/>
            <a:rect l="l" t="t" r="r" b="b"/>
            <a:pathLst>
              <a:path w="16509" h="20320">
                <a:moveTo>
                  <a:pt x="6129" y="0"/>
                </a:moveTo>
                <a:lnTo>
                  <a:pt x="3199" y="392"/>
                </a:lnTo>
                <a:lnTo>
                  <a:pt x="1028" y="5889"/>
                </a:lnTo>
                <a:lnTo>
                  <a:pt x="0" y="12559"/>
                </a:lnTo>
                <a:lnTo>
                  <a:pt x="1770" y="17530"/>
                </a:lnTo>
                <a:lnTo>
                  <a:pt x="5674" y="19921"/>
                </a:lnTo>
                <a:lnTo>
                  <a:pt x="11047" y="18846"/>
                </a:lnTo>
                <a:lnTo>
                  <a:pt x="15756" y="16307"/>
                </a:lnTo>
                <a:lnTo>
                  <a:pt x="15939" y="8637"/>
                </a:lnTo>
                <a:lnTo>
                  <a:pt x="11230" y="4528"/>
                </a:lnTo>
                <a:lnTo>
                  <a:pt x="612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453390" y="864211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4682" y="0"/>
                </a:moveTo>
                <a:lnTo>
                  <a:pt x="2537" y="2172"/>
                </a:lnTo>
                <a:lnTo>
                  <a:pt x="0" y="4528"/>
                </a:lnTo>
                <a:lnTo>
                  <a:pt x="1177" y="10600"/>
                </a:lnTo>
                <a:lnTo>
                  <a:pt x="7638" y="10600"/>
                </a:lnTo>
                <a:lnTo>
                  <a:pt x="9391" y="7852"/>
                </a:lnTo>
                <a:lnTo>
                  <a:pt x="7821" y="3926"/>
                </a:lnTo>
                <a:lnTo>
                  <a:pt x="6461" y="602"/>
                </a:lnTo>
                <a:lnTo>
                  <a:pt x="468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888261" y="8648793"/>
            <a:ext cx="40005" cy="49530"/>
          </a:xfrm>
          <a:custGeom>
            <a:avLst/>
            <a:gdLst/>
            <a:ahLst/>
            <a:cxnLst/>
            <a:rect l="l" t="t" r="r" b="b"/>
            <a:pathLst>
              <a:path w="40005" h="49529">
                <a:moveTo>
                  <a:pt x="20030" y="0"/>
                </a:moveTo>
                <a:lnTo>
                  <a:pt x="8834" y="0"/>
                </a:lnTo>
                <a:lnTo>
                  <a:pt x="6871" y="1177"/>
                </a:lnTo>
                <a:lnTo>
                  <a:pt x="3732" y="6282"/>
                </a:lnTo>
                <a:lnTo>
                  <a:pt x="0" y="19925"/>
                </a:lnTo>
                <a:lnTo>
                  <a:pt x="2810" y="33864"/>
                </a:lnTo>
                <a:lnTo>
                  <a:pt x="10693" y="44710"/>
                </a:lnTo>
                <a:lnTo>
                  <a:pt x="22175" y="49078"/>
                </a:lnTo>
                <a:lnTo>
                  <a:pt x="30808" y="49078"/>
                </a:lnTo>
                <a:lnTo>
                  <a:pt x="37296" y="42011"/>
                </a:lnTo>
                <a:lnTo>
                  <a:pt x="38473" y="31017"/>
                </a:lnTo>
                <a:lnTo>
                  <a:pt x="39441" y="23165"/>
                </a:lnTo>
                <a:lnTo>
                  <a:pt x="38656" y="21594"/>
                </a:lnTo>
                <a:lnTo>
                  <a:pt x="30233" y="11176"/>
                </a:lnTo>
                <a:lnTo>
                  <a:pt x="22175" y="1570"/>
                </a:lnTo>
                <a:lnTo>
                  <a:pt x="2003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138582" y="8672141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5">
                <a:moveTo>
                  <a:pt x="9627" y="0"/>
                </a:moveTo>
                <a:lnTo>
                  <a:pt x="3139" y="602"/>
                </a:lnTo>
                <a:lnTo>
                  <a:pt x="1569" y="8061"/>
                </a:lnTo>
                <a:lnTo>
                  <a:pt x="0" y="14919"/>
                </a:lnTo>
                <a:lnTo>
                  <a:pt x="1569" y="17877"/>
                </a:lnTo>
                <a:lnTo>
                  <a:pt x="12164" y="17877"/>
                </a:lnTo>
                <a:lnTo>
                  <a:pt x="15303" y="12773"/>
                </a:lnTo>
                <a:lnTo>
                  <a:pt x="962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354654" y="8681957"/>
            <a:ext cx="15240" cy="16510"/>
          </a:xfrm>
          <a:custGeom>
            <a:avLst/>
            <a:gdLst/>
            <a:ahLst/>
            <a:cxnLst/>
            <a:rect l="l" t="t" r="r" b="b"/>
            <a:pathLst>
              <a:path w="15240" h="16509">
                <a:moveTo>
                  <a:pt x="6069" y="0"/>
                </a:moveTo>
                <a:lnTo>
                  <a:pt x="2746" y="3533"/>
                </a:lnTo>
                <a:lnTo>
                  <a:pt x="0" y="6282"/>
                </a:lnTo>
                <a:lnTo>
                  <a:pt x="1360" y="13742"/>
                </a:lnTo>
                <a:lnTo>
                  <a:pt x="5101" y="14919"/>
                </a:lnTo>
                <a:lnTo>
                  <a:pt x="9810" y="16307"/>
                </a:lnTo>
                <a:lnTo>
                  <a:pt x="15094" y="14344"/>
                </a:lnTo>
                <a:lnTo>
                  <a:pt x="15094" y="5313"/>
                </a:lnTo>
                <a:lnTo>
                  <a:pt x="606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232884" y="8694509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16325" y="0"/>
                </a:moveTo>
                <a:lnTo>
                  <a:pt x="7848" y="1582"/>
                </a:lnTo>
                <a:lnTo>
                  <a:pt x="1962" y="3938"/>
                </a:lnTo>
                <a:lnTo>
                  <a:pt x="0" y="6896"/>
                </a:lnTo>
                <a:lnTo>
                  <a:pt x="0" y="19643"/>
                </a:lnTo>
                <a:lnTo>
                  <a:pt x="5101" y="25349"/>
                </a:lnTo>
                <a:lnTo>
                  <a:pt x="15486" y="30637"/>
                </a:lnTo>
                <a:lnTo>
                  <a:pt x="25264" y="33952"/>
                </a:lnTo>
                <a:lnTo>
                  <a:pt x="31709" y="32600"/>
                </a:lnTo>
                <a:lnTo>
                  <a:pt x="34510" y="26831"/>
                </a:lnTo>
                <a:lnTo>
                  <a:pt x="33354" y="16895"/>
                </a:lnTo>
                <a:lnTo>
                  <a:pt x="29394" y="7877"/>
                </a:lnTo>
                <a:lnTo>
                  <a:pt x="23613" y="2171"/>
                </a:lnTo>
                <a:lnTo>
                  <a:pt x="1632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777196" y="8702767"/>
            <a:ext cx="12065" cy="14604"/>
          </a:xfrm>
          <a:custGeom>
            <a:avLst/>
            <a:gdLst/>
            <a:ahLst/>
            <a:cxnLst/>
            <a:rect l="l" t="t" r="r" b="b"/>
            <a:pathLst>
              <a:path w="12065" h="14604">
                <a:moveTo>
                  <a:pt x="6854" y="0"/>
                </a:moveTo>
                <a:lnTo>
                  <a:pt x="5101" y="0"/>
                </a:lnTo>
                <a:lnTo>
                  <a:pt x="2746" y="4711"/>
                </a:lnTo>
                <a:lnTo>
                  <a:pt x="0" y="9815"/>
                </a:lnTo>
                <a:lnTo>
                  <a:pt x="5101" y="14527"/>
                </a:lnTo>
                <a:lnTo>
                  <a:pt x="9417" y="10810"/>
                </a:lnTo>
                <a:lnTo>
                  <a:pt x="11562" y="9030"/>
                </a:lnTo>
                <a:lnTo>
                  <a:pt x="11772" y="7669"/>
                </a:lnTo>
                <a:lnTo>
                  <a:pt x="9810" y="4711"/>
                </a:lnTo>
                <a:lnTo>
                  <a:pt x="685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63529" y="8733182"/>
            <a:ext cx="76519" cy="79864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18054634" y="8754593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4708" y="0"/>
                </a:moveTo>
                <a:lnTo>
                  <a:pt x="3139" y="5104"/>
                </a:lnTo>
                <a:lnTo>
                  <a:pt x="2537" y="6674"/>
                </a:lnTo>
                <a:lnTo>
                  <a:pt x="1360" y="10391"/>
                </a:lnTo>
                <a:lnTo>
                  <a:pt x="0" y="15705"/>
                </a:lnTo>
                <a:lnTo>
                  <a:pt x="3924" y="21777"/>
                </a:lnTo>
                <a:lnTo>
                  <a:pt x="16088" y="21777"/>
                </a:lnTo>
                <a:lnTo>
                  <a:pt x="18835" y="15495"/>
                </a:lnTo>
                <a:lnTo>
                  <a:pt x="11562" y="1753"/>
                </a:lnTo>
                <a:lnTo>
                  <a:pt x="470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934375" y="8787967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7455" y="0"/>
                </a:moveTo>
                <a:lnTo>
                  <a:pt x="4133" y="3533"/>
                </a:lnTo>
                <a:lnTo>
                  <a:pt x="0" y="7459"/>
                </a:lnTo>
                <a:lnTo>
                  <a:pt x="5310" y="19814"/>
                </a:lnTo>
                <a:lnTo>
                  <a:pt x="14309" y="19814"/>
                </a:lnTo>
                <a:lnTo>
                  <a:pt x="20405" y="13715"/>
                </a:lnTo>
                <a:lnTo>
                  <a:pt x="20405" y="5496"/>
                </a:lnTo>
                <a:lnTo>
                  <a:pt x="745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980379" y="8792596"/>
            <a:ext cx="36195" cy="49530"/>
          </a:xfrm>
          <a:custGeom>
            <a:avLst/>
            <a:gdLst/>
            <a:ahLst/>
            <a:cxnLst/>
            <a:rect l="l" t="t" r="r" b="b"/>
            <a:pathLst>
              <a:path w="36194" h="49529">
                <a:moveTo>
                  <a:pt x="26966" y="4"/>
                </a:moveTo>
                <a:lnTo>
                  <a:pt x="0" y="15591"/>
                </a:lnTo>
                <a:lnTo>
                  <a:pt x="766" y="24579"/>
                </a:lnTo>
                <a:lnTo>
                  <a:pt x="2636" y="33679"/>
                </a:lnTo>
                <a:lnTo>
                  <a:pt x="5131" y="39528"/>
                </a:lnTo>
                <a:lnTo>
                  <a:pt x="11227" y="46386"/>
                </a:lnTo>
                <a:lnTo>
                  <a:pt x="18683" y="48951"/>
                </a:lnTo>
                <a:lnTo>
                  <a:pt x="25929" y="46596"/>
                </a:lnTo>
                <a:lnTo>
                  <a:pt x="31397" y="43646"/>
                </a:lnTo>
                <a:lnTo>
                  <a:pt x="34788" y="39057"/>
                </a:lnTo>
                <a:lnTo>
                  <a:pt x="36005" y="33035"/>
                </a:lnTo>
                <a:lnTo>
                  <a:pt x="34954" y="25786"/>
                </a:lnTo>
                <a:lnTo>
                  <a:pt x="33777" y="21467"/>
                </a:lnTo>
                <a:lnTo>
                  <a:pt x="32809" y="14976"/>
                </a:lnTo>
                <a:lnTo>
                  <a:pt x="32809" y="11050"/>
                </a:lnTo>
                <a:lnTo>
                  <a:pt x="31323" y="3718"/>
                </a:lnTo>
                <a:lnTo>
                  <a:pt x="26966" y="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829509" y="882152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90">
                <a:moveTo>
                  <a:pt x="17117" y="0"/>
                </a:moveTo>
                <a:lnTo>
                  <a:pt x="4952" y="0"/>
                </a:lnTo>
                <a:lnTo>
                  <a:pt x="3200" y="1361"/>
                </a:lnTo>
                <a:lnTo>
                  <a:pt x="1238" y="5889"/>
                </a:lnTo>
                <a:lnTo>
                  <a:pt x="0" y="13975"/>
                </a:lnTo>
                <a:lnTo>
                  <a:pt x="2634" y="19631"/>
                </a:lnTo>
                <a:lnTo>
                  <a:pt x="7657" y="21459"/>
                </a:lnTo>
                <a:lnTo>
                  <a:pt x="13585" y="18060"/>
                </a:lnTo>
                <a:lnTo>
                  <a:pt x="20073" y="10993"/>
                </a:lnTo>
                <a:lnTo>
                  <a:pt x="1711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689749" y="8876858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5">
                <a:moveTo>
                  <a:pt x="19437" y="0"/>
                </a:moveTo>
                <a:lnTo>
                  <a:pt x="11589" y="1177"/>
                </a:lnTo>
                <a:lnTo>
                  <a:pt x="5493" y="6491"/>
                </a:lnTo>
                <a:lnTo>
                  <a:pt x="1177" y="10417"/>
                </a:lnTo>
                <a:lnTo>
                  <a:pt x="0" y="12773"/>
                </a:lnTo>
                <a:lnTo>
                  <a:pt x="601" y="17668"/>
                </a:lnTo>
                <a:lnTo>
                  <a:pt x="994" y="21594"/>
                </a:lnTo>
                <a:lnTo>
                  <a:pt x="2354" y="24343"/>
                </a:lnTo>
                <a:lnTo>
                  <a:pt x="4133" y="24735"/>
                </a:lnTo>
                <a:lnTo>
                  <a:pt x="8616" y="22329"/>
                </a:lnTo>
                <a:lnTo>
                  <a:pt x="14551" y="16182"/>
                </a:lnTo>
                <a:lnTo>
                  <a:pt x="19496" y="9261"/>
                </a:lnTo>
                <a:lnTo>
                  <a:pt x="21006" y="4528"/>
                </a:lnTo>
                <a:lnTo>
                  <a:pt x="1943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125390" y="8879606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29">
                <a:moveTo>
                  <a:pt x="2354" y="0"/>
                </a:moveTo>
                <a:lnTo>
                  <a:pt x="784" y="2565"/>
                </a:lnTo>
                <a:lnTo>
                  <a:pt x="0" y="3533"/>
                </a:lnTo>
                <a:lnTo>
                  <a:pt x="183" y="5889"/>
                </a:lnTo>
                <a:lnTo>
                  <a:pt x="784" y="7669"/>
                </a:lnTo>
                <a:lnTo>
                  <a:pt x="2145" y="11203"/>
                </a:lnTo>
                <a:lnTo>
                  <a:pt x="7638" y="10993"/>
                </a:lnTo>
                <a:lnTo>
                  <a:pt x="8816" y="7276"/>
                </a:lnTo>
                <a:lnTo>
                  <a:pt x="9810" y="4528"/>
                </a:lnTo>
                <a:lnTo>
                  <a:pt x="235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972437" y="8894134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40">
                <a:moveTo>
                  <a:pt x="4891" y="0"/>
                </a:moveTo>
                <a:lnTo>
                  <a:pt x="2746" y="209"/>
                </a:lnTo>
                <a:lnTo>
                  <a:pt x="575" y="209"/>
                </a:lnTo>
                <a:lnTo>
                  <a:pt x="0" y="785"/>
                </a:lnTo>
                <a:lnTo>
                  <a:pt x="1569" y="1387"/>
                </a:lnTo>
                <a:lnTo>
                  <a:pt x="2929" y="1963"/>
                </a:lnTo>
                <a:lnTo>
                  <a:pt x="4708" y="1779"/>
                </a:lnTo>
                <a:lnTo>
                  <a:pt x="5284" y="1177"/>
                </a:lnTo>
                <a:lnTo>
                  <a:pt x="6069" y="602"/>
                </a:lnTo>
                <a:lnTo>
                  <a:pt x="489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718937" y="8901986"/>
            <a:ext cx="33020" cy="30480"/>
          </a:xfrm>
          <a:custGeom>
            <a:avLst/>
            <a:gdLst/>
            <a:ahLst/>
            <a:cxnLst/>
            <a:rect l="l" t="t" r="r" b="b"/>
            <a:pathLst>
              <a:path w="33019" h="30479">
                <a:moveTo>
                  <a:pt x="8423" y="0"/>
                </a:moveTo>
                <a:lnTo>
                  <a:pt x="1177" y="0"/>
                </a:lnTo>
                <a:lnTo>
                  <a:pt x="0" y="602"/>
                </a:lnTo>
                <a:lnTo>
                  <a:pt x="0" y="3926"/>
                </a:lnTo>
                <a:lnTo>
                  <a:pt x="0" y="10208"/>
                </a:lnTo>
                <a:lnTo>
                  <a:pt x="5284" y="21594"/>
                </a:lnTo>
                <a:lnTo>
                  <a:pt x="10202" y="25520"/>
                </a:lnTo>
                <a:lnTo>
                  <a:pt x="15696" y="30232"/>
                </a:lnTo>
                <a:lnTo>
                  <a:pt x="24904" y="30441"/>
                </a:lnTo>
                <a:lnTo>
                  <a:pt x="32752" y="23557"/>
                </a:lnTo>
                <a:lnTo>
                  <a:pt x="32752" y="22589"/>
                </a:lnTo>
                <a:lnTo>
                  <a:pt x="30215" y="16097"/>
                </a:lnTo>
                <a:lnTo>
                  <a:pt x="26398" y="9110"/>
                </a:lnTo>
                <a:lnTo>
                  <a:pt x="21458" y="4073"/>
                </a:lnTo>
                <a:lnTo>
                  <a:pt x="15448" y="1024"/>
                </a:lnTo>
                <a:lnTo>
                  <a:pt x="842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069094" y="8974623"/>
            <a:ext cx="48260" cy="53340"/>
          </a:xfrm>
          <a:custGeom>
            <a:avLst/>
            <a:gdLst/>
            <a:ahLst/>
            <a:cxnLst/>
            <a:rect l="l" t="t" r="r" b="b"/>
            <a:pathLst>
              <a:path w="48259" h="53340">
                <a:moveTo>
                  <a:pt x="27075" y="0"/>
                </a:moveTo>
                <a:lnTo>
                  <a:pt x="8632" y="0"/>
                </a:lnTo>
                <a:lnTo>
                  <a:pt x="2746" y="575"/>
                </a:lnTo>
                <a:lnTo>
                  <a:pt x="2354" y="1361"/>
                </a:lnTo>
                <a:lnTo>
                  <a:pt x="1752" y="2355"/>
                </a:lnTo>
                <a:lnTo>
                  <a:pt x="784" y="7852"/>
                </a:lnTo>
                <a:lnTo>
                  <a:pt x="0" y="13925"/>
                </a:lnTo>
                <a:lnTo>
                  <a:pt x="716" y="28397"/>
                </a:lnTo>
                <a:lnTo>
                  <a:pt x="5925" y="40892"/>
                </a:lnTo>
                <a:lnTo>
                  <a:pt x="14450" y="49666"/>
                </a:lnTo>
                <a:lnTo>
                  <a:pt x="25113" y="52978"/>
                </a:lnTo>
                <a:lnTo>
                  <a:pt x="36284" y="52978"/>
                </a:lnTo>
                <a:lnTo>
                  <a:pt x="42955" y="48659"/>
                </a:lnTo>
                <a:lnTo>
                  <a:pt x="45702" y="39629"/>
                </a:lnTo>
                <a:lnTo>
                  <a:pt x="47640" y="31440"/>
                </a:lnTo>
                <a:lnTo>
                  <a:pt x="47242" y="25118"/>
                </a:lnTo>
                <a:lnTo>
                  <a:pt x="44013" y="18939"/>
                </a:lnTo>
                <a:lnTo>
                  <a:pt x="37461" y="11176"/>
                </a:lnTo>
                <a:lnTo>
                  <a:pt x="2707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209268" y="8984439"/>
            <a:ext cx="31115" cy="35560"/>
          </a:xfrm>
          <a:custGeom>
            <a:avLst/>
            <a:gdLst/>
            <a:ahLst/>
            <a:cxnLst/>
            <a:rect l="l" t="t" r="r" b="b"/>
            <a:pathLst>
              <a:path w="31115" h="35559">
                <a:moveTo>
                  <a:pt x="6741" y="0"/>
                </a:moveTo>
                <a:lnTo>
                  <a:pt x="2424" y="4318"/>
                </a:lnTo>
                <a:lnTo>
                  <a:pt x="0" y="12308"/>
                </a:lnTo>
                <a:lnTo>
                  <a:pt x="2745" y="22612"/>
                </a:lnTo>
                <a:lnTo>
                  <a:pt x="8914" y="31517"/>
                </a:lnTo>
                <a:lnTo>
                  <a:pt x="16760" y="35310"/>
                </a:lnTo>
                <a:lnTo>
                  <a:pt x="19115" y="35310"/>
                </a:lnTo>
                <a:lnTo>
                  <a:pt x="23614" y="32954"/>
                </a:lnTo>
                <a:lnTo>
                  <a:pt x="26361" y="30023"/>
                </a:lnTo>
                <a:lnTo>
                  <a:pt x="30048" y="24753"/>
                </a:lnTo>
                <a:lnTo>
                  <a:pt x="30805" y="19078"/>
                </a:lnTo>
                <a:lnTo>
                  <a:pt x="28653" y="13182"/>
                </a:lnTo>
                <a:lnTo>
                  <a:pt x="23614" y="7250"/>
                </a:lnTo>
                <a:lnTo>
                  <a:pt x="17153" y="1570"/>
                </a:lnTo>
                <a:lnTo>
                  <a:pt x="674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08083" y="8991506"/>
            <a:ext cx="13970" cy="20955"/>
          </a:xfrm>
          <a:custGeom>
            <a:avLst/>
            <a:gdLst/>
            <a:ahLst/>
            <a:cxnLst/>
            <a:rect l="l" t="t" r="r" b="b"/>
            <a:pathLst>
              <a:path w="13969" h="20954">
                <a:moveTo>
                  <a:pt x="7664" y="0"/>
                </a:moveTo>
                <a:lnTo>
                  <a:pt x="4316" y="2355"/>
                </a:lnTo>
                <a:lnTo>
                  <a:pt x="994" y="4502"/>
                </a:lnTo>
                <a:lnTo>
                  <a:pt x="0" y="9213"/>
                </a:lnTo>
                <a:lnTo>
                  <a:pt x="4133" y="20599"/>
                </a:lnTo>
                <a:lnTo>
                  <a:pt x="12164" y="19422"/>
                </a:lnTo>
                <a:lnTo>
                  <a:pt x="13551" y="7067"/>
                </a:lnTo>
                <a:lnTo>
                  <a:pt x="766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813540" y="8996217"/>
            <a:ext cx="7620" cy="6350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4316" y="0"/>
                </a:moveTo>
                <a:lnTo>
                  <a:pt x="1177" y="0"/>
                </a:lnTo>
                <a:lnTo>
                  <a:pt x="0" y="1361"/>
                </a:lnTo>
                <a:lnTo>
                  <a:pt x="0" y="2931"/>
                </a:lnTo>
                <a:lnTo>
                  <a:pt x="0" y="4502"/>
                </a:lnTo>
                <a:lnTo>
                  <a:pt x="1752" y="5889"/>
                </a:lnTo>
                <a:lnTo>
                  <a:pt x="6461" y="5889"/>
                </a:lnTo>
                <a:lnTo>
                  <a:pt x="7455" y="4894"/>
                </a:lnTo>
                <a:lnTo>
                  <a:pt x="6670" y="2931"/>
                </a:lnTo>
                <a:lnTo>
                  <a:pt x="5886" y="1361"/>
                </a:lnTo>
                <a:lnTo>
                  <a:pt x="431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308617" y="9035510"/>
            <a:ext cx="43180" cy="45720"/>
          </a:xfrm>
          <a:custGeom>
            <a:avLst/>
            <a:gdLst/>
            <a:ahLst/>
            <a:cxnLst/>
            <a:rect l="l" t="t" r="r" b="b"/>
            <a:pathLst>
              <a:path w="43180" h="45720">
                <a:moveTo>
                  <a:pt x="13815" y="0"/>
                </a:moveTo>
                <a:lnTo>
                  <a:pt x="8074" y="842"/>
                </a:lnTo>
                <a:lnTo>
                  <a:pt x="3924" y="4263"/>
                </a:lnTo>
                <a:lnTo>
                  <a:pt x="0" y="9760"/>
                </a:lnTo>
                <a:lnTo>
                  <a:pt x="0" y="15858"/>
                </a:lnTo>
                <a:lnTo>
                  <a:pt x="31113" y="45317"/>
                </a:lnTo>
                <a:lnTo>
                  <a:pt x="38707" y="43722"/>
                </a:lnTo>
                <a:lnTo>
                  <a:pt x="42735" y="37710"/>
                </a:lnTo>
                <a:lnTo>
                  <a:pt x="42955" y="27428"/>
                </a:lnTo>
                <a:lnTo>
                  <a:pt x="41650" y="20608"/>
                </a:lnTo>
                <a:lnTo>
                  <a:pt x="1381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95815" y="9049196"/>
            <a:ext cx="65457" cy="89587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16385261" y="9068827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4">
                <a:moveTo>
                  <a:pt x="16873" y="0"/>
                </a:moveTo>
                <a:lnTo>
                  <a:pt x="7455" y="602"/>
                </a:lnTo>
                <a:lnTo>
                  <a:pt x="3139" y="7067"/>
                </a:lnTo>
                <a:lnTo>
                  <a:pt x="0" y="11962"/>
                </a:lnTo>
                <a:lnTo>
                  <a:pt x="0" y="12354"/>
                </a:lnTo>
                <a:lnTo>
                  <a:pt x="3714" y="16281"/>
                </a:lnTo>
                <a:lnTo>
                  <a:pt x="9778" y="19265"/>
                </a:lnTo>
                <a:lnTo>
                  <a:pt x="15395" y="17779"/>
                </a:lnTo>
                <a:lnTo>
                  <a:pt x="18952" y="12946"/>
                </a:lnTo>
                <a:lnTo>
                  <a:pt x="18835" y="5889"/>
                </a:lnTo>
                <a:lnTo>
                  <a:pt x="1687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956741" y="9090422"/>
            <a:ext cx="10160" cy="13970"/>
          </a:xfrm>
          <a:custGeom>
            <a:avLst/>
            <a:gdLst/>
            <a:ahLst/>
            <a:cxnLst/>
            <a:rect l="l" t="t" r="r" b="b"/>
            <a:pathLst>
              <a:path w="10159" h="13970">
                <a:moveTo>
                  <a:pt x="6461" y="0"/>
                </a:moveTo>
                <a:lnTo>
                  <a:pt x="967" y="0"/>
                </a:lnTo>
                <a:lnTo>
                  <a:pt x="0" y="2539"/>
                </a:lnTo>
                <a:lnTo>
                  <a:pt x="0" y="6857"/>
                </a:lnTo>
                <a:lnTo>
                  <a:pt x="0" y="12956"/>
                </a:lnTo>
                <a:lnTo>
                  <a:pt x="575" y="13742"/>
                </a:lnTo>
                <a:lnTo>
                  <a:pt x="8632" y="13742"/>
                </a:lnTo>
                <a:lnTo>
                  <a:pt x="9810" y="12747"/>
                </a:lnTo>
                <a:lnTo>
                  <a:pt x="9810" y="4318"/>
                </a:lnTo>
                <a:lnTo>
                  <a:pt x="646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873185" y="9131831"/>
            <a:ext cx="5080" cy="8255"/>
          </a:xfrm>
          <a:custGeom>
            <a:avLst/>
            <a:gdLst/>
            <a:ahLst/>
            <a:cxnLst/>
            <a:rect l="l" t="t" r="r" b="b"/>
            <a:pathLst>
              <a:path w="5080" h="8254">
                <a:moveTo>
                  <a:pt x="2145" y="0"/>
                </a:moveTo>
                <a:lnTo>
                  <a:pt x="1360" y="209"/>
                </a:lnTo>
                <a:lnTo>
                  <a:pt x="575" y="2565"/>
                </a:lnTo>
                <a:lnTo>
                  <a:pt x="0" y="4135"/>
                </a:lnTo>
                <a:lnTo>
                  <a:pt x="183" y="6098"/>
                </a:lnTo>
                <a:lnTo>
                  <a:pt x="1177" y="6674"/>
                </a:lnTo>
                <a:lnTo>
                  <a:pt x="3714" y="8245"/>
                </a:lnTo>
                <a:lnTo>
                  <a:pt x="5075" y="4920"/>
                </a:lnTo>
                <a:lnTo>
                  <a:pt x="214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605085" y="9133611"/>
            <a:ext cx="26034" cy="33020"/>
          </a:xfrm>
          <a:custGeom>
            <a:avLst/>
            <a:gdLst/>
            <a:ahLst/>
            <a:cxnLst/>
            <a:rect l="l" t="t" r="r" b="b"/>
            <a:pathLst>
              <a:path w="26034" h="33020">
                <a:moveTo>
                  <a:pt x="3252" y="0"/>
                </a:moveTo>
                <a:lnTo>
                  <a:pt x="113" y="7067"/>
                </a:lnTo>
                <a:lnTo>
                  <a:pt x="0" y="15898"/>
                </a:lnTo>
                <a:lnTo>
                  <a:pt x="5093" y="25105"/>
                </a:lnTo>
                <a:lnTo>
                  <a:pt x="12948" y="31666"/>
                </a:lnTo>
                <a:lnTo>
                  <a:pt x="21120" y="32562"/>
                </a:lnTo>
                <a:lnTo>
                  <a:pt x="25109" y="28934"/>
                </a:lnTo>
                <a:lnTo>
                  <a:pt x="25701" y="23076"/>
                </a:lnTo>
                <a:lnTo>
                  <a:pt x="23021" y="15928"/>
                </a:lnTo>
                <a:lnTo>
                  <a:pt x="17195" y="8428"/>
                </a:lnTo>
                <a:lnTo>
                  <a:pt x="9347" y="575"/>
                </a:lnTo>
                <a:lnTo>
                  <a:pt x="325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719388" y="9141464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69" h="18415">
                <a:moveTo>
                  <a:pt x="10202" y="0"/>
                </a:moveTo>
                <a:lnTo>
                  <a:pt x="575" y="0"/>
                </a:lnTo>
                <a:lnTo>
                  <a:pt x="0" y="785"/>
                </a:lnTo>
                <a:lnTo>
                  <a:pt x="0" y="7643"/>
                </a:lnTo>
                <a:lnTo>
                  <a:pt x="0" y="15495"/>
                </a:lnTo>
                <a:lnTo>
                  <a:pt x="2746" y="17851"/>
                </a:lnTo>
                <a:lnTo>
                  <a:pt x="10385" y="16071"/>
                </a:lnTo>
                <a:lnTo>
                  <a:pt x="13341" y="15495"/>
                </a:lnTo>
                <a:lnTo>
                  <a:pt x="13734" y="14108"/>
                </a:lnTo>
                <a:lnTo>
                  <a:pt x="12556" y="9213"/>
                </a:lnTo>
                <a:lnTo>
                  <a:pt x="10778" y="575"/>
                </a:lnTo>
                <a:lnTo>
                  <a:pt x="1020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456529" y="9223805"/>
            <a:ext cx="74930" cy="47625"/>
          </a:xfrm>
          <a:custGeom>
            <a:avLst/>
            <a:gdLst/>
            <a:ahLst/>
            <a:cxnLst/>
            <a:rect l="l" t="t" r="r" b="b"/>
            <a:pathLst>
              <a:path w="74930" h="47625">
                <a:moveTo>
                  <a:pt x="22301" y="0"/>
                </a:moveTo>
                <a:lnTo>
                  <a:pt x="15505" y="1595"/>
                </a:lnTo>
                <a:lnTo>
                  <a:pt x="7821" y="7152"/>
                </a:lnTo>
                <a:lnTo>
                  <a:pt x="1151" y="13225"/>
                </a:lnTo>
                <a:lnTo>
                  <a:pt x="0" y="15397"/>
                </a:lnTo>
                <a:lnTo>
                  <a:pt x="0" y="22464"/>
                </a:lnTo>
                <a:lnTo>
                  <a:pt x="2494" y="32771"/>
                </a:lnTo>
                <a:lnTo>
                  <a:pt x="9381" y="39249"/>
                </a:lnTo>
                <a:lnTo>
                  <a:pt x="19766" y="41458"/>
                </a:lnTo>
                <a:lnTo>
                  <a:pt x="32752" y="38955"/>
                </a:lnTo>
                <a:lnTo>
                  <a:pt x="38638" y="36782"/>
                </a:lnTo>
                <a:lnTo>
                  <a:pt x="39606" y="36992"/>
                </a:lnTo>
                <a:lnTo>
                  <a:pt x="47847" y="44844"/>
                </a:lnTo>
                <a:lnTo>
                  <a:pt x="52373" y="47200"/>
                </a:lnTo>
                <a:lnTo>
                  <a:pt x="61006" y="47200"/>
                </a:lnTo>
                <a:lnTo>
                  <a:pt x="66682" y="42672"/>
                </a:lnTo>
                <a:lnTo>
                  <a:pt x="66682" y="36782"/>
                </a:lnTo>
                <a:lnTo>
                  <a:pt x="68461" y="34427"/>
                </a:lnTo>
                <a:lnTo>
                  <a:pt x="72752" y="31678"/>
                </a:lnTo>
                <a:lnTo>
                  <a:pt x="74530" y="29532"/>
                </a:lnTo>
                <a:lnTo>
                  <a:pt x="74530" y="24611"/>
                </a:lnTo>
                <a:lnTo>
                  <a:pt x="70789" y="23040"/>
                </a:lnTo>
                <a:lnTo>
                  <a:pt x="67676" y="25605"/>
                </a:lnTo>
                <a:lnTo>
                  <a:pt x="65714" y="27359"/>
                </a:lnTo>
                <a:lnTo>
                  <a:pt x="63151" y="26574"/>
                </a:lnTo>
                <a:lnTo>
                  <a:pt x="57081" y="22857"/>
                </a:lnTo>
                <a:lnTo>
                  <a:pt x="52765" y="20109"/>
                </a:lnTo>
                <a:lnTo>
                  <a:pt x="48056" y="17753"/>
                </a:lnTo>
                <a:lnTo>
                  <a:pt x="45702" y="17753"/>
                </a:lnTo>
                <a:lnTo>
                  <a:pt x="40993" y="13827"/>
                </a:lnTo>
                <a:lnTo>
                  <a:pt x="36467" y="8906"/>
                </a:lnTo>
                <a:lnTo>
                  <a:pt x="29019" y="2418"/>
                </a:lnTo>
                <a:lnTo>
                  <a:pt x="2230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628251" y="9236637"/>
            <a:ext cx="36830" cy="43180"/>
          </a:xfrm>
          <a:custGeom>
            <a:avLst/>
            <a:gdLst/>
            <a:ahLst/>
            <a:cxnLst/>
            <a:rect l="l" t="t" r="r" b="b"/>
            <a:pathLst>
              <a:path w="36830" h="43179">
                <a:moveTo>
                  <a:pt x="19327" y="0"/>
                </a:moveTo>
                <a:lnTo>
                  <a:pt x="17574" y="2957"/>
                </a:lnTo>
                <a:lnTo>
                  <a:pt x="16973" y="3926"/>
                </a:lnTo>
                <a:lnTo>
                  <a:pt x="14043" y="4920"/>
                </a:lnTo>
                <a:lnTo>
                  <a:pt x="5985" y="4920"/>
                </a:lnTo>
                <a:lnTo>
                  <a:pt x="5410" y="5889"/>
                </a:lnTo>
                <a:lnTo>
                  <a:pt x="2271" y="17668"/>
                </a:lnTo>
                <a:lnTo>
                  <a:pt x="0" y="28666"/>
                </a:lnTo>
                <a:lnTo>
                  <a:pt x="1505" y="35120"/>
                </a:lnTo>
                <a:lnTo>
                  <a:pt x="8201" y="38737"/>
                </a:lnTo>
                <a:lnTo>
                  <a:pt x="21498" y="41226"/>
                </a:lnTo>
                <a:lnTo>
                  <a:pt x="30524" y="42613"/>
                </a:lnTo>
                <a:lnTo>
                  <a:pt x="33271" y="39655"/>
                </a:lnTo>
                <a:lnTo>
                  <a:pt x="35416" y="27091"/>
                </a:lnTo>
                <a:lnTo>
                  <a:pt x="36140" y="22379"/>
                </a:lnTo>
                <a:lnTo>
                  <a:pt x="9517" y="22379"/>
                </a:lnTo>
                <a:lnTo>
                  <a:pt x="8732" y="20233"/>
                </a:lnTo>
                <a:lnTo>
                  <a:pt x="8732" y="13166"/>
                </a:lnTo>
                <a:lnTo>
                  <a:pt x="9517" y="10993"/>
                </a:lnTo>
                <a:lnTo>
                  <a:pt x="29700" y="10993"/>
                </a:lnTo>
                <a:lnTo>
                  <a:pt x="23251" y="2748"/>
                </a:lnTo>
                <a:lnTo>
                  <a:pt x="19327" y="0"/>
                </a:lnTo>
                <a:close/>
              </a:path>
              <a:path w="36830" h="43179">
                <a:moveTo>
                  <a:pt x="29700" y="10993"/>
                </a:moveTo>
                <a:lnTo>
                  <a:pt x="9517" y="10993"/>
                </a:lnTo>
                <a:lnTo>
                  <a:pt x="10694" y="11778"/>
                </a:lnTo>
                <a:lnTo>
                  <a:pt x="11871" y="12380"/>
                </a:lnTo>
                <a:lnTo>
                  <a:pt x="12656" y="14736"/>
                </a:lnTo>
                <a:lnTo>
                  <a:pt x="12656" y="18662"/>
                </a:lnTo>
                <a:lnTo>
                  <a:pt x="11871" y="21018"/>
                </a:lnTo>
                <a:lnTo>
                  <a:pt x="10694" y="21594"/>
                </a:lnTo>
                <a:lnTo>
                  <a:pt x="9517" y="22379"/>
                </a:lnTo>
                <a:lnTo>
                  <a:pt x="36140" y="22379"/>
                </a:lnTo>
                <a:lnTo>
                  <a:pt x="36410" y="20626"/>
                </a:lnTo>
                <a:lnTo>
                  <a:pt x="35625" y="18453"/>
                </a:lnTo>
                <a:lnTo>
                  <a:pt x="29700" y="1099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538306" y="9263938"/>
            <a:ext cx="18415" cy="22225"/>
          </a:xfrm>
          <a:custGeom>
            <a:avLst/>
            <a:gdLst/>
            <a:ahLst/>
            <a:cxnLst/>
            <a:rect l="l" t="t" r="r" b="b"/>
            <a:pathLst>
              <a:path w="18415" h="22225">
                <a:moveTo>
                  <a:pt x="9417" y="0"/>
                </a:moveTo>
                <a:lnTo>
                  <a:pt x="5310" y="2748"/>
                </a:lnTo>
                <a:lnTo>
                  <a:pt x="994" y="5496"/>
                </a:lnTo>
                <a:lnTo>
                  <a:pt x="0" y="13139"/>
                </a:lnTo>
                <a:lnTo>
                  <a:pt x="3740" y="17066"/>
                </a:lnTo>
                <a:lnTo>
                  <a:pt x="7848" y="21777"/>
                </a:lnTo>
                <a:lnTo>
                  <a:pt x="10804" y="21777"/>
                </a:lnTo>
                <a:lnTo>
                  <a:pt x="15120" y="17275"/>
                </a:lnTo>
                <a:lnTo>
                  <a:pt x="18050" y="13925"/>
                </a:lnTo>
                <a:lnTo>
                  <a:pt x="18050" y="13139"/>
                </a:lnTo>
                <a:lnTo>
                  <a:pt x="15120" y="7459"/>
                </a:lnTo>
                <a:lnTo>
                  <a:pt x="12164" y="1177"/>
                </a:lnTo>
                <a:lnTo>
                  <a:pt x="941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77146" y="9319562"/>
            <a:ext cx="46355" cy="35560"/>
          </a:xfrm>
          <a:custGeom>
            <a:avLst/>
            <a:gdLst/>
            <a:ahLst/>
            <a:cxnLst/>
            <a:rect l="l" t="t" r="r" b="b"/>
            <a:pathLst>
              <a:path w="46355" h="35559">
                <a:moveTo>
                  <a:pt x="7696" y="0"/>
                </a:moveTo>
                <a:lnTo>
                  <a:pt x="304" y="705"/>
                </a:lnTo>
                <a:lnTo>
                  <a:pt x="0" y="4252"/>
                </a:lnTo>
                <a:lnTo>
                  <a:pt x="2246" y="10982"/>
                </a:lnTo>
                <a:lnTo>
                  <a:pt x="6072" y="18561"/>
                </a:lnTo>
                <a:lnTo>
                  <a:pt x="10506" y="24655"/>
                </a:lnTo>
                <a:lnTo>
                  <a:pt x="12468" y="27011"/>
                </a:lnTo>
                <a:lnTo>
                  <a:pt x="14221" y="29367"/>
                </a:lnTo>
                <a:lnTo>
                  <a:pt x="14221" y="30728"/>
                </a:lnTo>
                <a:lnTo>
                  <a:pt x="17753" y="32508"/>
                </a:lnTo>
                <a:lnTo>
                  <a:pt x="21886" y="33869"/>
                </a:lnTo>
                <a:lnTo>
                  <a:pt x="28575" y="35004"/>
                </a:lnTo>
                <a:lnTo>
                  <a:pt x="34786" y="34072"/>
                </a:lnTo>
                <a:lnTo>
                  <a:pt x="40041" y="31226"/>
                </a:lnTo>
                <a:lnTo>
                  <a:pt x="43861" y="26619"/>
                </a:lnTo>
                <a:lnTo>
                  <a:pt x="45823" y="22875"/>
                </a:lnTo>
                <a:lnTo>
                  <a:pt x="45430" y="21514"/>
                </a:lnTo>
                <a:lnTo>
                  <a:pt x="39937" y="16201"/>
                </a:lnTo>
                <a:lnTo>
                  <a:pt x="36588" y="12877"/>
                </a:lnTo>
                <a:lnTo>
                  <a:pt x="33841" y="9343"/>
                </a:lnTo>
                <a:lnTo>
                  <a:pt x="33841" y="8558"/>
                </a:lnTo>
                <a:lnTo>
                  <a:pt x="29318" y="5067"/>
                </a:lnTo>
                <a:lnTo>
                  <a:pt x="18985" y="1834"/>
                </a:lnTo>
                <a:lnTo>
                  <a:pt x="769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83909" y="933380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7056" y="0"/>
                </a:moveTo>
                <a:lnTo>
                  <a:pt x="12923" y="209"/>
                </a:lnTo>
                <a:lnTo>
                  <a:pt x="11353" y="209"/>
                </a:lnTo>
                <a:lnTo>
                  <a:pt x="7821" y="1779"/>
                </a:lnTo>
                <a:lnTo>
                  <a:pt x="4891" y="3743"/>
                </a:lnTo>
                <a:lnTo>
                  <a:pt x="0" y="6884"/>
                </a:lnTo>
                <a:lnTo>
                  <a:pt x="0" y="7276"/>
                </a:lnTo>
                <a:lnTo>
                  <a:pt x="2537" y="13349"/>
                </a:lnTo>
                <a:lnTo>
                  <a:pt x="5493" y="20626"/>
                </a:lnTo>
                <a:lnTo>
                  <a:pt x="8999" y="22589"/>
                </a:lnTo>
                <a:lnTo>
                  <a:pt x="19986" y="19840"/>
                </a:lnTo>
                <a:lnTo>
                  <a:pt x="20980" y="18453"/>
                </a:lnTo>
                <a:lnTo>
                  <a:pt x="20980" y="13166"/>
                </a:lnTo>
                <a:lnTo>
                  <a:pt x="20771" y="6098"/>
                </a:lnTo>
                <a:lnTo>
                  <a:pt x="1705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748491" y="9335370"/>
            <a:ext cx="15240" cy="19050"/>
          </a:xfrm>
          <a:custGeom>
            <a:avLst/>
            <a:gdLst/>
            <a:ahLst/>
            <a:cxnLst/>
            <a:rect l="l" t="t" r="r" b="b"/>
            <a:pathLst>
              <a:path w="15240" h="19050">
                <a:moveTo>
                  <a:pt x="9025" y="0"/>
                </a:moveTo>
                <a:lnTo>
                  <a:pt x="0" y="15129"/>
                </a:lnTo>
                <a:lnTo>
                  <a:pt x="209" y="16097"/>
                </a:lnTo>
                <a:lnTo>
                  <a:pt x="8842" y="18846"/>
                </a:lnTo>
                <a:lnTo>
                  <a:pt x="15120" y="14736"/>
                </a:lnTo>
                <a:lnTo>
                  <a:pt x="15120" y="4920"/>
                </a:lnTo>
                <a:lnTo>
                  <a:pt x="902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644982" y="9345186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8240" y="0"/>
                </a:moveTo>
                <a:lnTo>
                  <a:pt x="1962" y="3926"/>
                </a:lnTo>
                <a:lnTo>
                  <a:pt x="0" y="5313"/>
                </a:lnTo>
                <a:lnTo>
                  <a:pt x="0" y="6282"/>
                </a:lnTo>
                <a:lnTo>
                  <a:pt x="1962" y="9030"/>
                </a:lnTo>
                <a:lnTo>
                  <a:pt x="4499" y="12380"/>
                </a:lnTo>
                <a:lnTo>
                  <a:pt x="4708" y="12380"/>
                </a:lnTo>
                <a:lnTo>
                  <a:pt x="7848" y="9239"/>
                </a:lnTo>
                <a:lnTo>
                  <a:pt x="13132" y="4135"/>
                </a:lnTo>
                <a:lnTo>
                  <a:pt x="824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037067" y="9402798"/>
            <a:ext cx="19050" cy="17780"/>
          </a:xfrm>
          <a:custGeom>
            <a:avLst/>
            <a:gdLst/>
            <a:ahLst/>
            <a:cxnLst/>
            <a:rect l="l" t="t" r="r" b="b"/>
            <a:pathLst>
              <a:path w="19050" h="17779">
                <a:moveTo>
                  <a:pt x="12697" y="0"/>
                </a:moveTo>
                <a:lnTo>
                  <a:pt x="7567" y="368"/>
                </a:lnTo>
                <a:lnTo>
                  <a:pt x="3322" y="4423"/>
                </a:lnTo>
                <a:lnTo>
                  <a:pt x="0" y="10496"/>
                </a:lnTo>
                <a:lnTo>
                  <a:pt x="3322" y="17380"/>
                </a:lnTo>
                <a:lnTo>
                  <a:pt x="15303" y="17380"/>
                </a:lnTo>
                <a:lnTo>
                  <a:pt x="18835" y="13846"/>
                </a:lnTo>
                <a:lnTo>
                  <a:pt x="18835" y="8533"/>
                </a:lnTo>
                <a:lnTo>
                  <a:pt x="17018" y="2870"/>
                </a:lnTo>
                <a:lnTo>
                  <a:pt x="1269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352482" y="9471193"/>
            <a:ext cx="11430" cy="7620"/>
          </a:xfrm>
          <a:custGeom>
            <a:avLst/>
            <a:gdLst/>
            <a:ahLst/>
            <a:cxnLst/>
            <a:rect l="l" t="t" r="r" b="b"/>
            <a:pathLst>
              <a:path w="11430" h="7620">
                <a:moveTo>
                  <a:pt x="6278" y="0"/>
                </a:moveTo>
                <a:lnTo>
                  <a:pt x="4708" y="0"/>
                </a:lnTo>
                <a:lnTo>
                  <a:pt x="2956" y="1177"/>
                </a:lnTo>
                <a:lnTo>
                  <a:pt x="1778" y="2748"/>
                </a:lnTo>
                <a:lnTo>
                  <a:pt x="0" y="4711"/>
                </a:lnTo>
                <a:lnTo>
                  <a:pt x="209" y="5706"/>
                </a:lnTo>
                <a:lnTo>
                  <a:pt x="2563" y="6674"/>
                </a:lnTo>
                <a:lnTo>
                  <a:pt x="4133" y="7276"/>
                </a:lnTo>
                <a:lnTo>
                  <a:pt x="6880" y="7276"/>
                </a:lnTo>
                <a:lnTo>
                  <a:pt x="8449" y="6674"/>
                </a:lnTo>
                <a:lnTo>
                  <a:pt x="10804" y="5706"/>
                </a:lnTo>
                <a:lnTo>
                  <a:pt x="10987" y="4711"/>
                </a:lnTo>
                <a:lnTo>
                  <a:pt x="9234" y="2748"/>
                </a:lnTo>
                <a:lnTo>
                  <a:pt x="8057" y="1177"/>
                </a:lnTo>
                <a:lnTo>
                  <a:pt x="627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634962" y="9485041"/>
            <a:ext cx="15240" cy="20320"/>
          </a:xfrm>
          <a:custGeom>
            <a:avLst/>
            <a:gdLst/>
            <a:ahLst/>
            <a:cxnLst/>
            <a:rect l="l" t="t" r="r" b="b"/>
            <a:pathLst>
              <a:path w="15240" h="20320">
                <a:moveTo>
                  <a:pt x="7969" y="0"/>
                </a:moveTo>
                <a:lnTo>
                  <a:pt x="4133" y="2250"/>
                </a:lnTo>
                <a:lnTo>
                  <a:pt x="784" y="6569"/>
                </a:lnTo>
                <a:lnTo>
                  <a:pt x="0" y="10495"/>
                </a:lnTo>
                <a:lnTo>
                  <a:pt x="3139" y="18740"/>
                </a:lnTo>
                <a:lnTo>
                  <a:pt x="4708" y="19709"/>
                </a:lnTo>
                <a:lnTo>
                  <a:pt x="8842" y="19133"/>
                </a:lnTo>
                <a:lnTo>
                  <a:pt x="13158" y="18740"/>
                </a:lnTo>
                <a:lnTo>
                  <a:pt x="14519" y="17353"/>
                </a:lnTo>
                <a:lnTo>
                  <a:pt x="14911" y="13243"/>
                </a:lnTo>
                <a:lnTo>
                  <a:pt x="14386" y="6453"/>
                </a:lnTo>
                <a:lnTo>
                  <a:pt x="11729" y="1720"/>
                </a:lnTo>
                <a:lnTo>
                  <a:pt x="796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514520" y="949828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2956" y="0"/>
                </a:moveTo>
                <a:lnTo>
                  <a:pt x="1386" y="2355"/>
                </a:lnTo>
                <a:lnTo>
                  <a:pt x="0" y="4502"/>
                </a:lnTo>
                <a:lnTo>
                  <a:pt x="6095" y="10600"/>
                </a:lnTo>
                <a:lnTo>
                  <a:pt x="8449" y="9213"/>
                </a:lnTo>
                <a:lnTo>
                  <a:pt x="9417" y="8428"/>
                </a:lnTo>
                <a:lnTo>
                  <a:pt x="10202" y="6857"/>
                </a:lnTo>
                <a:lnTo>
                  <a:pt x="10202" y="2355"/>
                </a:lnTo>
                <a:lnTo>
                  <a:pt x="295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16588083" y="8843118"/>
            <a:ext cx="1700530" cy="1443990"/>
            <a:chOff x="16588083" y="8843118"/>
            <a:chExt cx="1700530" cy="1443990"/>
          </a:xfrm>
        </p:grpSpPr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3989" y="8843118"/>
              <a:ext cx="1684283" cy="144387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6588083" y="9562676"/>
              <a:ext cx="19685" cy="12700"/>
            </a:xfrm>
            <a:custGeom>
              <a:avLst/>
              <a:gdLst/>
              <a:ahLst/>
              <a:cxnLst/>
              <a:rect l="l" t="t" r="r" b="b"/>
              <a:pathLst>
                <a:path w="19684" h="12700">
                  <a:moveTo>
                    <a:pt x="4133" y="0"/>
                  </a:moveTo>
                  <a:lnTo>
                    <a:pt x="2354" y="2748"/>
                  </a:lnTo>
                  <a:lnTo>
                    <a:pt x="0" y="6648"/>
                  </a:lnTo>
                  <a:lnTo>
                    <a:pt x="5310" y="12537"/>
                  </a:lnTo>
                  <a:lnTo>
                    <a:pt x="17475" y="12537"/>
                  </a:lnTo>
                  <a:lnTo>
                    <a:pt x="19227" y="7643"/>
                  </a:lnTo>
                  <a:lnTo>
                    <a:pt x="11981" y="392"/>
                  </a:lnTo>
                  <a:lnTo>
                    <a:pt x="4133" y="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16369172" y="9653138"/>
            <a:ext cx="12065" cy="10795"/>
          </a:xfrm>
          <a:custGeom>
            <a:avLst/>
            <a:gdLst/>
            <a:ahLst/>
            <a:cxnLst/>
            <a:rect l="l" t="t" r="r" b="b"/>
            <a:pathLst>
              <a:path w="12065" h="10795">
                <a:moveTo>
                  <a:pt x="4316" y="0"/>
                </a:moveTo>
                <a:lnTo>
                  <a:pt x="2537" y="209"/>
                </a:lnTo>
                <a:lnTo>
                  <a:pt x="1360" y="3533"/>
                </a:lnTo>
                <a:lnTo>
                  <a:pt x="0" y="7067"/>
                </a:lnTo>
                <a:lnTo>
                  <a:pt x="1962" y="10417"/>
                </a:lnTo>
                <a:lnTo>
                  <a:pt x="9600" y="10417"/>
                </a:lnTo>
                <a:lnTo>
                  <a:pt x="11562" y="4528"/>
                </a:lnTo>
                <a:lnTo>
                  <a:pt x="8240" y="2355"/>
                </a:lnTo>
                <a:lnTo>
                  <a:pt x="431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506060" y="9727920"/>
            <a:ext cx="18415" cy="31750"/>
          </a:xfrm>
          <a:custGeom>
            <a:avLst/>
            <a:gdLst/>
            <a:ahLst/>
            <a:cxnLst/>
            <a:rect l="l" t="t" r="r" b="b"/>
            <a:pathLst>
              <a:path w="18415" h="31750">
                <a:moveTo>
                  <a:pt x="1788" y="0"/>
                </a:moveTo>
                <a:lnTo>
                  <a:pt x="1003" y="0"/>
                </a:lnTo>
                <a:lnTo>
                  <a:pt x="820" y="1779"/>
                </a:lnTo>
                <a:lnTo>
                  <a:pt x="105" y="9301"/>
                </a:lnTo>
                <a:lnTo>
                  <a:pt x="0" y="17190"/>
                </a:lnTo>
                <a:lnTo>
                  <a:pt x="449" y="23754"/>
                </a:lnTo>
                <a:lnTo>
                  <a:pt x="1396" y="27300"/>
                </a:lnTo>
                <a:lnTo>
                  <a:pt x="4535" y="31227"/>
                </a:lnTo>
                <a:lnTo>
                  <a:pt x="12200" y="30232"/>
                </a:lnTo>
                <a:lnTo>
                  <a:pt x="15522" y="25730"/>
                </a:lnTo>
                <a:lnTo>
                  <a:pt x="18269" y="21803"/>
                </a:lnTo>
                <a:lnTo>
                  <a:pt x="18086" y="20626"/>
                </a:lnTo>
                <a:lnTo>
                  <a:pt x="11206" y="7067"/>
                </a:lnTo>
                <a:lnTo>
                  <a:pt x="7674" y="2355"/>
                </a:lnTo>
                <a:lnTo>
                  <a:pt x="5922" y="1570"/>
                </a:lnTo>
                <a:lnTo>
                  <a:pt x="178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166772" y="9805017"/>
            <a:ext cx="61594" cy="42545"/>
          </a:xfrm>
          <a:custGeom>
            <a:avLst/>
            <a:gdLst/>
            <a:ahLst/>
            <a:cxnLst/>
            <a:rect l="l" t="t" r="r" b="b"/>
            <a:pathLst>
              <a:path w="61594" h="42545">
                <a:moveTo>
                  <a:pt x="18024" y="0"/>
                </a:moveTo>
                <a:lnTo>
                  <a:pt x="11062" y="545"/>
                </a:lnTo>
                <a:lnTo>
                  <a:pt x="6432" y="2005"/>
                </a:lnTo>
                <a:lnTo>
                  <a:pt x="804" y="7929"/>
                </a:lnTo>
                <a:lnTo>
                  <a:pt x="0" y="15528"/>
                </a:lnTo>
                <a:lnTo>
                  <a:pt x="3831" y="23682"/>
                </a:lnTo>
                <a:lnTo>
                  <a:pt x="12108" y="31269"/>
                </a:lnTo>
                <a:lnTo>
                  <a:pt x="21458" y="36380"/>
                </a:lnTo>
                <a:lnTo>
                  <a:pt x="31242" y="40218"/>
                </a:lnTo>
                <a:lnTo>
                  <a:pt x="40137" y="42323"/>
                </a:lnTo>
                <a:lnTo>
                  <a:pt x="46823" y="42237"/>
                </a:lnTo>
                <a:lnTo>
                  <a:pt x="53695" y="38921"/>
                </a:lnTo>
                <a:lnTo>
                  <a:pt x="58674" y="33321"/>
                </a:lnTo>
                <a:lnTo>
                  <a:pt x="61259" y="26243"/>
                </a:lnTo>
                <a:lnTo>
                  <a:pt x="60950" y="18496"/>
                </a:lnTo>
                <a:lnTo>
                  <a:pt x="26639" y="411"/>
                </a:lnTo>
                <a:lnTo>
                  <a:pt x="1802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582460" y="9836287"/>
            <a:ext cx="52705" cy="25400"/>
          </a:xfrm>
          <a:custGeom>
            <a:avLst/>
            <a:gdLst/>
            <a:ahLst/>
            <a:cxnLst/>
            <a:rect l="l" t="t" r="r" b="b"/>
            <a:pathLst>
              <a:path w="52705" h="25400">
                <a:moveTo>
                  <a:pt x="4262" y="0"/>
                </a:moveTo>
                <a:lnTo>
                  <a:pt x="1515" y="1753"/>
                </a:lnTo>
                <a:lnTo>
                  <a:pt x="0" y="5964"/>
                </a:lnTo>
                <a:lnTo>
                  <a:pt x="4596" y="10666"/>
                </a:lnTo>
                <a:lnTo>
                  <a:pt x="12655" y="14151"/>
                </a:lnTo>
                <a:lnTo>
                  <a:pt x="21528" y="14710"/>
                </a:lnTo>
                <a:lnTo>
                  <a:pt x="26237" y="13715"/>
                </a:lnTo>
                <a:lnTo>
                  <a:pt x="29167" y="14710"/>
                </a:lnTo>
                <a:lnTo>
                  <a:pt x="34268" y="18427"/>
                </a:lnTo>
                <a:lnTo>
                  <a:pt x="42116" y="24316"/>
                </a:lnTo>
                <a:lnTo>
                  <a:pt x="46616" y="24918"/>
                </a:lnTo>
                <a:lnTo>
                  <a:pt x="50147" y="20599"/>
                </a:lnTo>
                <a:lnTo>
                  <a:pt x="52319" y="18034"/>
                </a:lnTo>
                <a:lnTo>
                  <a:pt x="52319" y="16673"/>
                </a:lnTo>
                <a:lnTo>
                  <a:pt x="47793" y="8428"/>
                </a:lnTo>
                <a:lnTo>
                  <a:pt x="46223" y="7852"/>
                </a:lnTo>
                <a:lnTo>
                  <a:pt x="31730" y="7852"/>
                </a:lnTo>
                <a:lnTo>
                  <a:pt x="24065" y="6674"/>
                </a:lnTo>
                <a:lnTo>
                  <a:pt x="20534" y="5104"/>
                </a:lnTo>
                <a:lnTo>
                  <a:pt x="10540" y="1177"/>
                </a:lnTo>
                <a:lnTo>
                  <a:pt x="426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312875" y="9899081"/>
            <a:ext cx="4445" cy="6350"/>
          </a:xfrm>
          <a:custGeom>
            <a:avLst/>
            <a:gdLst/>
            <a:ahLst/>
            <a:cxnLst/>
            <a:rect l="l" t="t" r="r" b="b"/>
            <a:pathLst>
              <a:path w="4444" h="6350">
                <a:moveTo>
                  <a:pt x="3139" y="0"/>
                </a:moveTo>
                <a:lnTo>
                  <a:pt x="967" y="0"/>
                </a:lnTo>
                <a:lnTo>
                  <a:pt x="0" y="1387"/>
                </a:lnTo>
                <a:lnTo>
                  <a:pt x="0" y="2957"/>
                </a:lnTo>
                <a:lnTo>
                  <a:pt x="0" y="4528"/>
                </a:lnTo>
                <a:lnTo>
                  <a:pt x="967" y="5889"/>
                </a:lnTo>
                <a:lnTo>
                  <a:pt x="3139" y="5889"/>
                </a:lnTo>
                <a:lnTo>
                  <a:pt x="3924" y="4528"/>
                </a:lnTo>
                <a:lnTo>
                  <a:pt x="3924" y="1387"/>
                </a:lnTo>
                <a:lnTo>
                  <a:pt x="313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6165749" y="9906971"/>
            <a:ext cx="29845" cy="23495"/>
          </a:xfrm>
          <a:custGeom>
            <a:avLst/>
            <a:gdLst/>
            <a:ahLst/>
            <a:cxnLst/>
            <a:rect l="l" t="t" r="r" b="b"/>
            <a:pathLst>
              <a:path w="29844" h="23495">
                <a:moveTo>
                  <a:pt x="13372" y="0"/>
                </a:moveTo>
                <a:lnTo>
                  <a:pt x="5493" y="2135"/>
                </a:lnTo>
                <a:lnTo>
                  <a:pt x="0" y="5276"/>
                </a:lnTo>
                <a:lnTo>
                  <a:pt x="1177" y="12710"/>
                </a:lnTo>
                <a:lnTo>
                  <a:pt x="8031" y="18416"/>
                </a:lnTo>
                <a:lnTo>
                  <a:pt x="15436" y="22622"/>
                </a:lnTo>
                <a:lnTo>
                  <a:pt x="22340" y="23072"/>
                </a:lnTo>
                <a:lnTo>
                  <a:pt x="27440" y="20061"/>
                </a:lnTo>
                <a:lnTo>
                  <a:pt x="29430" y="13888"/>
                </a:lnTo>
                <a:lnTo>
                  <a:pt x="27069" y="6762"/>
                </a:lnTo>
                <a:lnTo>
                  <a:pt x="21140" y="1837"/>
                </a:lnTo>
                <a:lnTo>
                  <a:pt x="1337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289723" y="9920675"/>
            <a:ext cx="7620" cy="4445"/>
          </a:xfrm>
          <a:custGeom>
            <a:avLst/>
            <a:gdLst/>
            <a:ahLst/>
            <a:cxnLst/>
            <a:rect l="l" t="t" r="r" b="b"/>
            <a:pathLst>
              <a:path w="7619" h="4445">
                <a:moveTo>
                  <a:pt x="6278" y="0"/>
                </a:moveTo>
                <a:lnTo>
                  <a:pt x="3139" y="0"/>
                </a:lnTo>
                <a:lnTo>
                  <a:pt x="1177" y="785"/>
                </a:lnTo>
                <a:lnTo>
                  <a:pt x="575" y="1963"/>
                </a:lnTo>
                <a:lnTo>
                  <a:pt x="0" y="2931"/>
                </a:lnTo>
                <a:lnTo>
                  <a:pt x="1177" y="3926"/>
                </a:lnTo>
                <a:lnTo>
                  <a:pt x="5676" y="3926"/>
                </a:lnTo>
                <a:lnTo>
                  <a:pt x="7455" y="2931"/>
                </a:lnTo>
                <a:lnTo>
                  <a:pt x="7455" y="785"/>
                </a:lnTo>
                <a:lnTo>
                  <a:pt x="627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366033" y="9956405"/>
            <a:ext cx="7620" cy="1905"/>
          </a:xfrm>
          <a:custGeom>
            <a:avLst/>
            <a:gdLst/>
            <a:ahLst/>
            <a:cxnLst/>
            <a:rect l="l" t="t" r="r" b="b"/>
            <a:pathLst>
              <a:path w="7619" h="1904">
                <a:moveTo>
                  <a:pt x="6461" y="0"/>
                </a:moveTo>
                <a:lnTo>
                  <a:pt x="967" y="0"/>
                </a:lnTo>
                <a:lnTo>
                  <a:pt x="0" y="392"/>
                </a:lnTo>
                <a:lnTo>
                  <a:pt x="1360" y="968"/>
                </a:lnTo>
                <a:lnTo>
                  <a:pt x="2537" y="1361"/>
                </a:lnTo>
                <a:lnTo>
                  <a:pt x="4891" y="1361"/>
                </a:lnTo>
                <a:lnTo>
                  <a:pt x="6278" y="968"/>
                </a:lnTo>
                <a:lnTo>
                  <a:pt x="7455" y="392"/>
                </a:lnTo>
                <a:lnTo>
                  <a:pt x="646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643942" y="9986308"/>
            <a:ext cx="26670" cy="20955"/>
          </a:xfrm>
          <a:custGeom>
            <a:avLst/>
            <a:gdLst/>
            <a:ahLst/>
            <a:cxnLst/>
            <a:rect l="l" t="t" r="r" b="b"/>
            <a:pathLst>
              <a:path w="26669" h="20954">
                <a:moveTo>
                  <a:pt x="6069" y="0"/>
                </a:moveTo>
                <a:lnTo>
                  <a:pt x="1177" y="512"/>
                </a:lnTo>
                <a:lnTo>
                  <a:pt x="588" y="1088"/>
                </a:lnTo>
                <a:lnTo>
                  <a:pt x="0" y="3837"/>
                </a:lnTo>
                <a:lnTo>
                  <a:pt x="0" y="11113"/>
                </a:lnTo>
                <a:lnTo>
                  <a:pt x="11965" y="20720"/>
                </a:lnTo>
                <a:lnTo>
                  <a:pt x="22361" y="20720"/>
                </a:lnTo>
                <a:lnTo>
                  <a:pt x="26089" y="15825"/>
                </a:lnTo>
                <a:lnTo>
                  <a:pt x="24716" y="11506"/>
                </a:lnTo>
                <a:lnTo>
                  <a:pt x="20707" y="6836"/>
                </a:lnTo>
                <a:lnTo>
                  <a:pt x="13535" y="2554"/>
                </a:lnTo>
                <a:lnTo>
                  <a:pt x="606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479162" y="1000310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4">
                <a:moveTo>
                  <a:pt x="7061" y="0"/>
                </a:moveTo>
                <a:lnTo>
                  <a:pt x="1177" y="0"/>
                </a:lnTo>
                <a:lnTo>
                  <a:pt x="0" y="1387"/>
                </a:lnTo>
                <a:lnTo>
                  <a:pt x="0" y="2957"/>
                </a:lnTo>
                <a:lnTo>
                  <a:pt x="0" y="6282"/>
                </a:lnTo>
                <a:lnTo>
                  <a:pt x="392" y="6491"/>
                </a:lnTo>
                <a:lnTo>
                  <a:pt x="4708" y="4711"/>
                </a:lnTo>
                <a:lnTo>
                  <a:pt x="8238" y="3350"/>
                </a:lnTo>
                <a:lnTo>
                  <a:pt x="706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350521" y="10026401"/>
            <a:ext cx="38735" cy="31750"/>
          </a:xfrm>
          <a:custGeom>
            <a:avLst/>
            <a:gdLst/>
            <a:ahLst/>
            <a:cxnLst/>
            <a:rect l="l" t="t" r="r" b="b"/>
            <a:pathLst>
              <a:path w="38734" h="31750">
                <a:moveTo>
                  <a:pt x="17592" y="0"/>
                </a:moveTo>
                <a:lnTo>
                  <a:pt x="10272" y="729"/>
                </a:lnTo>
                <a:lnTo>
                  <a:pt x="4918" y="3792"/>
                </a:lnTo>
                <a:lnTo>
                  <a:pt x="0" y="9105"/>
                </a:lnTo>
                <a:lnTo>
                  <a:pt x="784" y="16748"/>
                </a:lnTo>
                <a:lnTo>
                  <a:pt x="7063" y="22847"/>
                </a:lnTo>
                <a:lnTo>
                  <a:pt x="14846" y="28899"/>
                </a:lnTo>
                <a:lnTo>
                  <a:pt x="22079" y="31151"/>
                </a:lnTo>
                <a:lnTo>
                  <a:pt x="28429" y="29546"/>
                </a:lnTo>
                <a:lnTo>
                  <a:pt x="33563" y="24025"/>
                </a:lnTo>
                <a:lnTo>
                  <a:pt x="38272" y="15963"/>
                </a:lnTo>
                <a:lnTo>
                  <a:pt x="37670" y="11068"/>
                </a:lnTo>
                <a:lnTo>
                  <a:pt x="31601" y="5179"/>
                </a:lnTo>
                <a:lnTo>
                  <a:pt x="25247" y="1513"/>
                </a:lnTo>
                <a:lnTo>
                  <a:pt x="1759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999003" y="10042371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09" h="62865">
                <a:moveTo>
                  <a:pt x="21667" y="0"/>
                </a:moveTo>
                <a:lnTo>
                  <a:pt x="12887" y="590"/>
                </a:lnTo>
                <a:lnTo>
                  <a:pt x="5284" y="3134"/>
                </a:lnTo>
                <a:lnTo>
                  <a:pt x="784" y="5490"/>
                </a:lnTo>
                <a:lnTo>
                  <a:pt x="0" y="7060"/>
                </a:lnTo>
                <a:lnTo>
                  <a:pt x="967" y="10411"/>
                </a:lnTo>
                <a:lnTo>
                  <a:pt x="2773" y="18280"/>
                </a:lnTo>
                <a:lnTo>
                  <a:pt x="3937" y="27330"/>
                </a:lnTo>
                <a:lnTo>
                  <a:pt x="4256" y="35570"/>
                </a:lnTo>
                <a:lnTo>
                  <a:pt x="3531" y="41010"/>
                </a:lnTo>
                <a:lnTo>
                  <a:pt x="2145" y="44753"/>
                </a:lnTo>
                <a:lnTo>
                  <a:pt x="2929" y="47292"/>
                </a:lnTo>
                <a:lnTo>
                  <a:pt x="6854" y="53181"/>
                </a:lnTo>
                <a:lnTo>
                  <a:pt x="12610" y="59468"/>
                </a:lnTo>
                <a:lnTo>
                  <a:pt x="19319" y="62388"/>
                </a:lnTo>
                <a:lnTo>
                  <a:pt x="26616" y="61883"/>
                </a:lnTo>
                <a:lnTo>
                  <a:pt x="41385" y="8840"/>
                </a:lnTo>
                <a:lnTo>
                  <a:pt x="36284" y="4521"/>
                </a:lnTo>
                <a:lnTo>
                  <a:pt x="30005" y="1323"/>
                </a:lnTo>
                <a:lnTo>
                  <a:pt x="2166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441349" y="10148396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19" h="24129">
                <a:moveTo>
                  <a:pt x="7806" y="0"/>
                </a:moveTo>
                <a:lnTo>
                  <a:pt x="2956" y="3695"/>
                </a:lnTo>
                <a:lnTo>
                  <a:pt x="0" y="9584"/>
                </a:lnTo>
                <a:lnTo>
                  <a:pt x="601" y="14688"/>
                </a:lnTo>
                <a:lnTo>
                  <a:pt x="10804" y="23902"/>
                </a:lnTo>
                <a:lnTo>
                  <a:pt x="19437" y="20578"/>
                </a:lnTo>
                <a:lnTo>
                  <a:pt x="20221" y="12908"/>
                </a:lnTo>
                <a:lnTo>
                  <a:pt x="18683" y="5782"/>
                </a:lnTo>
                <a:lnTo>
                  <a:pt x="13796" y="1087"/>
                </a:lnTo>
                <a:lnTo>
                  <a:pt x="780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837751" y="10151881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90">
                <a:moveTo>
                  <a:pt x="6278" y="0"/>
                </a:moveTo>
                <a:lnTo>
                  <a:pt x="2354" y="2355"/>
                </a:lnTo>
                <a:lnTo>
                  <a:pt x="0" y="3743"/>
                </a:lnTo>
                <a:lnTo>
                  <a:pt x="0" y="4711"/>
                </a:lnTo>
                <a:lnTo>
                  <a:pt x="3740" y="8454"/>
                </a:lnTo>
                <a:lnTo>
                  <a:pt x="4918" y="8454"/>
                </a:lnTo>
                <a:lnTo>
                  <a:pt x="6670" y="6674"/>
                </a:lnTo>
                <a:lnTo>
                  <a:pt x="9810" y="3533"/>
                </a:lnTo>
                <a:lnTo>
                  <a:pt x="627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052553" y="10157980"/>
            <a:ext cx="68580" cy="36195"/>
          </a:xfrm>
          <a:custGeom>
            <a:avLst/>
            <a:gdLst/>
            <a:ahLst/>
            <a:cxnLst/>
            <a:rect l="l" t="t" r="r" b="b"/>
            <a:pathLst>
              <a:path w="68580" h="36195">
                <a:moveTo>
                  <a:pt x="5101" y="0"/>
                </a:moveTo>
                <a:lnTo>
                  <a:pt x="1778" y="392"/>
                </a:lnTo>
                <a:lnTo>
                  <a:pt x="784" y="2931"/>
                </a:lnTo>
                <a:lnTo>
                  <a:pt x="0" y="4711"/>
                </a:lnTo>
                <a:lnTo>
                  <a:pt x="24119" y="27667"/>
                </a:lnTo>
                <a:lnTo>
                  <a:pt x="25113" y="27667"/>
                </a:lnTo>
                <a:lnTo>
                  <a:pt x="29038" y="29237"/>
                </a:lnTo>
                <a:lnTo>
                  <a:pt x="32752" y="31200"/>
                </a:lnTo>
                <a:lnTo>
                  <a:pt x="46305" y="35889"/>
                </a:lnTo>
                <a:lnTo>
                  <a:pt x="57552" y="34986"/>
                </a:lnTo>
                <a:lnTo>
                  <a:pt x="65229" y="29003"/>
                </a:lnTo>
                <a:lnTo>
                  <a:pt x="68069" y="18453"/>
                </a:lnTo>
                <a:lnTo>
                  <a:pt x="68069" y="15495"/>
                </a:lnTo>
                <a:lnTo>
                  <a:pt x="22759" y="785"/>
                </a:lnTo>
                <a:lnTo>
                  <a:pt x="510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787523" y="10162692"/>
            <a:ext cx="36830" cy="24130"/>
          </a:xfrm>
          <a:custGeom>
            <a:avLst/>
            <a:gdLst/>
            <a:ahLst/>
            <a:cxnLst/>
            <a:rect l="l" t="t" r="r" b="b"/>
            <a:pathLst>
              <a:path w="36830" h="24129">
                <a:moveTo>
                  <a:pt x="13734" y="0"/>
                </a:moveTo>
                <a:lnTo>
                  <a:pt x="0" y="12956"/>
                </a:lnTo>
                <a:lnTo>
                  <a:pt x="3740" y="18060"/>
                </a:lnTo>
                <a:lnTo>
                  <a:pt x="14126" y="20809"/>
                </a:lnTo>
                <a:lnTo>
                  <a:pt x="26108" y="23740"/>
                </a:lnTo>
                <a:lnTo>
                  <a:pt x="27677" y="23557"/>
                </a:lnTo>
                <a:lnTo>
                  <a:pt x="35918" y="15888"/>
                </a:lnTo>
                <a:lnTo>
                  <a:pt x="36703" y="13532"/>
                </a:lnTo>
                <a:lnTo>
                  <a:pt x="34924" y="6674"/>
                </a:lnTo>
                <a:lnTo>
                  <a:pt x="33956" y="3716"/>
                </a:lnTo>
                <a:lnTo>
                  <a:pt x="33171" y="3141"/>
                </a:lnTo>
                <a:lnTo>
                  <a:pt x="31784" y="1570"/>
                </a:lnTo>
                <a:lnTo>
                  <a:pt x="1373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491577" y="10175256"/>
            <a:ext cx="19685" cy="12700"/>
          </a:xfrm>
          <a:custGeom>
            <a:avLst/>
            <a:gdLst/>
            <a:ahLst/>
            <a:cxnLst/>
            <a:rect l="l" t="t" r="r" b="b"/>
            <a:pathLst>
              <a:path w="19684" h="12700">
                <a:moveTo>
                  <a:pt x="7848" y="0"/>
                </a:moveTo>
                <a:lnTo>
                  <a:pt x="3924" y="2355"/>
                </a:lnTo>
                <a:lnTo>
                  <a:pt x="0" y="4894"/>
                </a:lnTo>
                <a:lnTo>
                  <a:pt x="2537" y="9606"/>
                </a:lnTo>
                <a:lnTo>
                  <a:pt x="8816" y="11176"/>
                </a:lnTo>
                <a:lnTo>
                  <a:pt x="12949" y="12354"/>
                </a:lnTo>
                <a:lnTo>
                  <a:pt x="15094" y="11778"/>
                </a:lnTo>
                <a:lnTo>
                  <a:pt x="16873" y="9030"/>
                </a:lnTo>
                <a:lnTo>
                  <a:pt x="19227" y="6072"/>
                </a:lnTo>
                <a:lnTo>
                  <a:pt x="19018" y="5104"/>
                </a:lnTo>
                <a:lnTo>
                  <a:pt x="16088" y="3141"/>
                </a:lnTo>
                <a:lnTo>
                  <a:pt x="12164" y="183"/>
                </a:lnTo>
                <a:lnTo>
                  <a:pt x="784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6118214" y="10280847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6148" y="0"/>
                </a:moveTo>
                <a:lnTo>
                  <a:pt x="2799" y="3324"/>
                </a:lnTo>
                <a:lnTo>
                  <a:pt x="0" y="6150"/>
                </a:lnTo>
                <a:lnTo>
                  <a:pt x="25788" y="6150"/>
                </a:lnTo>
                <a:lnTo>
                  <a:pt x="23989" y="3926"/>
                </a:lnTo>
                <a:lnTo>
                  <a:pt x="21033" y="392"/>
                </a:lnTo>
                <a:lnTo>
                  <a:pt x="614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" name="object 10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72050" y="2124075"/>
            <a:ext cx="12992100" cy="1219200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0000" y="4067175"/>
            <a:ext cx="14154150" cy="4772025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1507744" y="511873"/>
            <a:ext cx="16780510" cy="1721485"/>
            <a:chOff x="1507744" y="511873"/>
            <a:chExt cx="16780510" cy="1721485"/>
          </a:xfrm>
        </p:grpSpPr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4881" y="511873"/>
              <a:ext cx="3532378" cy="62896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7744" y="860425"/>
              <a:ext cx="590550" cy="6864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3019" y="860425"/>
              <a:ext cx="495934" cy="6864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47875" y="860425"/>
              <a:ext cx="152400" cy="68643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20976" y="860425"/>
              <a:ext cx="1400937" cy="68643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15360" y="860425"/>
              <a:ext cx="1273975" cy="68643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84395" y="860425"/>
              <a:ext cx="1120521" cy="68643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11190" y="860425"/>
              <a:ext cx="1383791" cy="68643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54901" y="860425"/>
              <a:ext cx="917575" cy="68643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85734" y="860425"/>
              <a:ext cx="1071956" cy="68643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35695" y="860425"/>
              <a:ext cx="438784" cy="68643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50400" y="860425"/>
              <a:ext cx="1071956" cy="68643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03154" y="860425"/>
              <a:ext cx="1300860" cy="68643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13464" y="860425"/>
              <a:ext cx="1289811" cy="68643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11075" y="860425"/>
              <a:ext cx="1012825" cy="68643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15061" y="860425"/>
              <a:ext cx="787819" cy="68643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997939" y="860425"/>
              <a:ext cx="1633600" cy="68643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19019" y="860425"/>
              <a:ext cx="1072362" cy="68643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472281" y="860425"/>
              <a:ext cx="1300861" cy="68643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588864" y="860425"/>
              <a:ext cx="171450" cy="68643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7744" y="1203705"/>
              <a:ext cx="1400937" cy="68643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49626" y="1203705"/>
              <a:ext cx="787819" cy="68643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80129" y="1203705"/>
              <a:ext cx="1262862" cy="68643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33289" y="1203705"/>
              <a:ext cx="889419" cy="68643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36819" y="1203705"/>
              <a:ext cx="2343784" cy="68643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38440" y="1203705"/>
              <a:ext cx="1739010" cy="6864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93885" y="1203705"/>
              <a:ext cx="1120521" cy="68643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426953" y="1203705"/>
              <a:ext cx="171450" cy="68643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49203" y="1203705"/>
              <a:ext cx="1200911" cy="68643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792203" y="1203705"/>
              <a:ext cx="614362" cy="68643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46686" y="1203705"/>
              <a:ext cx="787819" cy="68643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077189" y="1203705"/>
              <a:ext cx="1072362" cy="68643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77950" y="1203705"/>
              <a:ext cx="1300861" cy="68643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335884" y="1203705"/>
              <a:ext cx="905268" cy="68643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02913" y="1203705"/>
              <a:ext cx="787819" cy="68643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933545" y="1203705"/>
              <a:ext cx="1354455" cy="68643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07744" y="1546860"/>
              <a:ext cx="1269111" cy="68643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57729" y="1546860"/>
              <a:ext cx="1122730" cy="68643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10686" y="1546860"/>
              <a:ext cx="834771" cy="68643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10455" y="1546860"/>
              <a:ext cx="171450" cy="686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7424" y="676275"/>
              <a:ext cx="8410575" cy="9610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2F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3182" y="2146853"/>
              <a:ext cx="2859746" cy="35056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852607"/>
              <a:ext cx="1024890" cy="3060065"/>
            </a:xfrm>
            <a:custGeom>
              <a:avLst/>
              <a:gdLst/>
              <a:ahLst/>
              <a:cxnLst/>
              <a:rect l="l" t="t" r="r" b="b"/>
              <a:pathLst>
                <a:path w="1024890" h="3060065">
                  <a:moveTo>
                    <a:pt x="24255" y="100900"/>
                  </a:moveTo>
                  <a:lnTo>
                    <a:pt x="7885" y="100900"/>
                  </a:lnTo>
                  <a:lnTo>
                    <a:pt x="9987" y="113600"/>
                  </a:lnTo>
                  <a:lnTo>
                    <a:pt x="12597" y="126300"/>
                  </a:lnTo>
                  <a:lnTo>
                    <a:pt x="15877" y="126300"/>
                  </a:lnTo>
                  <a:lnTo>
                    <a:pt x="19990" y="139000"/>
                  </a:lnTo>
                  <a:lnTo>
                    <a:pt x="25939" y="151700"/>
                  </a:lnTo>
                  <a:lnTo>
                    <a:pt x="28074" y="164400"/>
                  </a:lnTo>
                  <a:lnTo>
                    <a:pt x="26166" y="177100"/>
                  </a:lnTo>
                  <a:lnTo>
                    <a:pt x="19990" y="189800"/>
                  </a:lnTo>
                  <a:lnTo>
                    <a:pt x="17338" y="202500"/>
                  </a:lnTo>
                  <a:lnTo>
                    <a:pt x="0" y="202500"/>
                  </a:lnTo>
                  <a:lnTo>
                    <a:pt x="0" y="3060000"/>
                  </a:lnTo>
                  <a:lnTo>
                    <a:pt x="34760" y="3047300"/>
                  </a:lnTo>
                  <a:lnTo>
                    <a:pt x="77788" y="3021900"/>
                  </a:lnTo>
                  <a:lnTo>
                    <a:pt x="116827" y="2996500"/>
                  </a:lnTo>
                  <a:lnTo>
                    <a:pt x="141906" y="2958400"/>
                  </a:lnTo>
                  <a:lnTo>
                    <a:pt x="145042" y="2920300"/>
                  </a:lnTo>
                  <a:lnTo>
                    <a:pt x="153400" y="2907600"/>
                  </a:lnTo>
                  <a:lnTo>
                    <a:pt x="169237" y="2882200"/>
                  </a:lnTo>
                  <a:lnTo>
                    <a:pt x="193028" y="2869500"/>
                  </a:lnTo>
                  <a:lnTo>
                    <a:pt x="214941" y="2856800"/>
                  </a:lnTo>
                  <a:lnTo>
                    <a:pt x="234746" y="2831400"/>
                  </a:lnTo>
                  <a:lnTo>
                    <a:pt x="253578" y="2818700"/>
                  </a:lnTo>
                  <a:lnTo>
                    <a:pt x="272573" y="2793300"/>
                  </a:lnTo>
                  <a:lnTo>
                    <a:pt x="278683" y="2793300"/>
                  </a:lnTo>
                  <a:lnTo>
                    <a:pt x="293430" y="2767900"/>
                  </a:lnTo>
                  <a:lnTo>
                    <a:pt x="322665" y="2742500"/>
                  </a:lnTo>
                  <a:lnTo>
                    <a:pt x="337477" y="2729800"/>
                  </a:lnTo>
                  <a:lnTo>
                    <a:pt x="366798" y="2691700"/>
                  </a:lnTo>
                  <a:lnTo>
                    <a:pt x="396098" y="2666300"/>
                  </a:lnTo>
                  <a:lnTo>
                    <a:pt x="425052" y="2640900"/>
                  </a:lnTo>
                  <a:lnTo>
                    <a:pt x="453335" y="2602800"/>
                  </a:lnTo>
                  <a:lnTo>
                    <a:pt x="462601" y="2590100"/>
                  </a:lnTo>
                  <a:lnTo>
                    <a:pt x="471262" y="2577400"/>
                  </a:lnTo>
                  <a:lnTo>
                    <a:pt x="481997" y="2564700"/>
                  </a:lnTo>
                  <a:lnTo>
                    <a:pt x="500947" y="2564700"/>
                  </a:lnTo>
                  <a:lnTo>
                    <a:pt x="502676" y="2552000"/>
                  </a:lnTo>
                  <a:lnTo>
                    <a:pt x="506134" y="2552000"/>
                  </a:lnTo>
                  <a:lnTo>
                    <a:pt x="508786" y="2539300"/>
                  </a:lnTo>
                  <a:lnTo>
                    <a:pt x="511322" y="2539300"/>
                  </a:lnTo>
                  <a:lnTo>
                    <a:pt x="513974" y="2526600"/>
                  </a:lnTo>
                  <a:lnTo>
                    <a:pt x="565044" y="2526600"/>
                  </a:lnTo>
                  <a:lnTo>
                    <a:pt x="556923" y="2513900"/>
                  </a:lnTo>
                  <a:lnTo>
                    <a:pt x="554812" y="2501200"/>
                  </a:lnTo>
                  <a:lnTo>
                    <a:pt x="558883" y="2488500"/>
                  </a:lnTo>
                  <a:lnTo>
                    <a:pt x="569309" y="2463100"/>
                  </a:lnTo>
                  <a:lnTo>
                    <a:pt x="573690" y="2463100"/>
                  </a:lnTo>
                  <a:lnTo>
                    <a:pt x="568936" y="2437700"/>
                  </a:lnTo>
                  <a:lnTo>
                    <a:pt x="573445" y="2425000"/>
                  </a:lnTo>
                  <a:lnTo>
                    <a:pt x="582168" y="2412300"/>
                  </a:lnTo>
                  <a:lnTo>
                    <a:pt x="590060" y="2399600"/>
                  </a:lnTo>
                  <a:lnTo>
                    <a:pt x="593648" y="2386900"/>
                  </a:lnTo>
                  <a:lnTo>
                    <a:pt x="598620" y="2386900"/>
                  </a:lnTo>
                  <a:lnTo>
                    <a:pt x="604067" y="2374200"/>
                  </a:lnTo>
                  <a:lnTo>
                    <a:pt x="748969" y="2374200"/>
                  </a:lnTo>
                  <a:lnTo>
                    <a:pt x="748097" y="2361500"/>
                  </a:lnTo>
                  <a:lnTo>
                    <a:pt x="742169" y="2323400"/>
                  </a:lnTo>
                  <a:lnTo>
                    <a:pt x="733701" y="2272600"/>
                  </a:lnTo>
                  <a:lnTo>
                    <a:pt x="732197" y="2259900"/>
                  </a:lnTo>
                  <a:lnTo>
                    <a:pt x="734206" y="2247200"/>
                  </a:lnTo>
                  <a:lnTo>
                    <a:pt x="739651" y="2247200"/>
                  </a:lnTo>
                  <a:lnTo>
                    <a:pt x="748457" y="2234500"/>
                  </a:lnTo>
                  <a:lnTo>
                    <a:pt x="754122" y="2221800"/>
                  </a:lnTo>
                  <a:lnTo>
                    <a:pt x="758156" y="2209100"/>
                  </a:lnTo>
                  <a:lnTo>
                    <a:pt x="760567" y="2209100"/>
                  </a:lnTo>
                  <a:lnTo>
                    <a:pt x="761369" y="2196400"/>
                  </a:lnTo>
                  <a:lnTo>
                    <a:pt x="758815" y="2183700"/>
                  </a:lnTo>
                  <a:lnTo>
                    <a:pt x="744931" y="2183700"/>
                  </a:lnTo>
                  <a:lnTo>
                    <a:pt x="737967" y="2171000"/>
                  </a:lnTo>
                  <a:lnTo>
                    <a:pt x="728831" y="2171000"/>
                  </a:lnTo>
                  <a:lnTo>
                    <a:pt x="728175" y="2158300"/>
                  </a:lnTo>
                  <a:lnTo>
                    <a:pt x="731972" y="2158300"/>
                  </a:lnTo>
                  <a:lnTo>
                    <a:pt x="755565" y="2120200"/>
                  </a:lnTo>
                  <a:lnTo>
                    <a:pt x="775895" y="2069400"/>
                  </a:lnTo>
                  <a:lnTo>
                    <a:pt x="789393" y="2031300"/>
                  </a:lnTo>
                  <a:lnTo>
                    <a:pt x="792495" y="1980500"/>
                  </a:lnTo>
                  <a:lnTo>
                    <a:pt x="791688" y="1980500"/>
                  </a:lnTo>
                  <a:lnTo>
                    <a:pt x="798605" y="1967800"/>
                  </a:lnTo>
                  <a:lnTo>
                    <a:pt x="821991" y="1967800"/>
                  </a:lnTo>
                  <a:lnTo>
                    <a:pt x="835683" y="1955100"/>
                  </a:lnTo>
                  <a:lnTo>
                    <a:pt x="844035" y="1942400"/>
                  </a:lnTo>
                  <a:lnTo>
                    <a:pt x="847946" y="1929700"/>
                  </a:lnTo>
                  <a:lnTo>
                    <a:pt x="847946" y="1917000"/>
                  </a:lnTo>
                  <a:lnTo>
                    <a:pt x="858321" y="1917000"/>
                  </a:lnTo>
                  <a:lnTo>
                    <a:pt x="863509" y="1904300"/>
                  </a:lnTo>
                  <a:lnTo>
                    <a:pt x="913943" y="1904300"/>
                  </a:lnTo>
                  <a:lnTo>
                    <a:pt x="912734" y="1891600"/>
                  </a:lnTo>
                  <a:lnTo>
                    <a:pt x="911005" y="1891600"/>
                  </a:lnTo>
                  <a:lnTo>
                    <a:pt x="898094" y="1878900"/>
                  </a:lnTo>
                  <a:lnTo>
                    <a:pt x="870112" y="1878900"/>
                  </a:lnTo>
                  <a:lnTo>
                    <a:pt x="858811" y="1866200"/>
                  </a:lnTo>
                  <a:lnTo>
                    <a:pt x="856113" y="1853500"/>
                  </a:lnTo>
                  <a:lnTo>
                    <a:pt x="861780" y="1828100"/>
                  </a:lnTo>
                  <a:lnTo>
                    <a:pt x="866400" y="1815400"/>
                  </a:lnTo>
                  <a:lnTo>
                    <a:pt x="867616" y="1790000"/>
                  </a:lnTo>
                  <a:lnTo>
                    <a:pt x="873695" y="1764600"/>
                  </a:lnTo>
                  <a:lnTo>
                    <a:pt x="892906" y="1751900"/>
                  </a:lnTo>
                  <a:lnTo>
                    <a:pt x="894635" y="1751900"/>
                  </a:lnTo>
                  <a:lnTo>
                    <a:pt x="893713" y="1739200"/>
                  </a:lnTo>
                  <a:lnTo>
                    <a:pt x="892906" y="1739200"/>
                  </a:lnTo>
                  <a:lnTo>
                    <a:pt x="885839" y="1701100"/>
                  </a:lnTo>
                  <a:lnTo>
                    <a:pt x="884361" y="1663000"/>
                  </a:lnTo>
                  <a:lnTo>
                    <a:pt x="886924" y="1624900"/>
                  </a:lnTo>
                  <a:lnTo>
                    <a:pt x="891984" y="1586800"/>
                  </a:lnTo>
                  <a:lnTo>
                    <a:pt x="892906" y="1586800"/>
                  </a:lnTo>
                  <a:lnTo>
                    <a:pt x="893713" y="1574100"/>
                  </a:lnTo>
                  <a:lnTo>
                    <a:pt x="890254" y="1574100"/>
                  </a:lnTo>
                  <a:lnTo>
                    <a:pt x="877845" y="1548700"/>
                  </a:lnTo>
                  <a:lnTo>
                    <a:pt x="871824" y="1523300"/>
                  </a:lnTo>
                  <a:lnTo>
                    <a:pt x="870493" y="1497900"/>
                  </a:lnTo>
                  <a:lnTo>
                    <a:pt x="872155" y="1472500"/>
                  </a:lnTo>
                  <a:lnTo>
                    <a:pt x="872858" y="1447100"/>
                  </a:lnTo>
                  <a:lnTo>
                    <a:pt x="868697" y="1409000"/>
                  </a:lnTo>
                  <a:lnTo>
                    <a:pt x="861942" y="1370900"/>
                  </a:lnTo>
                  <a:lnTo>
                    <a:pt x="854863" y="1345500"/>
                  </a:lnTo>
                  <a:lnTo>
                    <a:pt x="843156" y="1294700"/>
                  </a:lnTo>
                  <a:lnTo>
                    <a:pt x="828218" y="1243900"/>
                  </a:lnTo>
                  <a:lnTo>
                    <a:pt x="811011" y="1193100"/>
                  </a:lnTo>
                  <a:lnTo>
                    <a:pt x="792495" y="1142300"/>
                  </a:lnTo>
                  <a:lnTo>
                    <a:pt x="782640" y="1104200"/>
                  </a:lnTo>
                  <a:lnTo>
                    <a:pt x="771326" y="1078800"/>
                  </a:lnTo>
                  <a:lnTo>
                    <a:pt x="754803" y="1053400"/>
                  </a:lnTo>
                  <a:lnTo>
                    <a:pt x="729321" y="1040700"/>
                  </a:lnTo>
                  <a:lnTo>
                    <a:pt x="725516" y="1040700"/>
                  </a:lnTo>
                  <a:lnTo>
                    <a:pt x="722663" y="1028000"/>
                  </a:lnTo>
                  <a:lnTo>
                    <a:pt x="720112" y="1028000"/>
                  </a:lnTo>
                  <a:lnTo>
                    <a:pt x="717216" y="1015300"/>
                  </a:lnTo>
                  <a:lnTo>
                    <a:pt x="737160" y="1015300"/>
                  </a:lnTo>
                  <a:lnTo>
                    <a:pt x="743154" y="1002600"/>
                  </a:lnTo>
                  <a:lnTo>
                    <a:pt x="750994" y="1002600"/>
                  </a:lnTo>
                  <a:lnTo>
                    <a:pt x="750994" y="989900"/>
                  </a:lnTo>
                  <a:lnTo>
                    <a:pt x="741425" y="977200"/>
                  </a:lnTo>
                  <a:lnTo>
                    <a:pt x="717578" y="977200"/>
                  </a:lnTo>
                  <a:lnTo>
                    <a:pt x="703281" y="964500"/>
                  </a:lnTo>
                  <a:lnTo>
                    <a:pt x="692724" y="951800"/>
                  </a:lnTo>
                  <a:lnTo>
                    <a:pt x="684361" y="939100"/>
                  </a:lnTo>
                  <a:lnTo>
                    <a:pt x="673565" y="913700"/>
                  </a:lnTo>
                  <a:lnTo>
                    <a:pt x="662846" y="888300"/>
                  </a:lnTo>
                  <a:lnTo>
                    <a:pt x="653575" y="875600"/>
                  </a:lnTo>
                  <a:lnTo>
                    <a:pt x="647124" y="850200"/>
                  </a:lnTo>
                  <a:lnTo>
                    <a:pt x="642861" y="837500"/>
                  </a:lnTo>
                  <a:lnTo>
                    <a:pt x="636792" y="812100"/>
                  </a:lnTo>
                  <a:lnTo>
                    <a:pt x="629405" y="799400"/>
                  </a:lnTo>
                  <a:lnTo>
                    <a:pt x="621186" y="786700"/>
                  </a:lnTo>
                  <a:lnTo>
                    <a:pt x="610420" y="774000"/>
                  </a:lnTo>
                  <a:lnTo>
                    <a:pt x="607684" y="761300"/>
                  </a:lnTo>
                  <a:lnTo>
                    <a:pt x="614523" y="748600"/>
                  </a:lnTo>
                  <a:lnTo>
                    <a:pt x="632484" y="748600"/>
                  </a:lnTo>
                  <a:lnTo>
                    <a:pt x="641368" y="735900"/>
                  </a:lnTo>
                  <a:lnTo>
                    <a:pt x="572533" y="735900"/>
                  </a:lnTo>
                  <a:lnTo>
                    <a:pt x="568502" y="723200"/>
                  </a:lnTo>
                  <a:lnTo>
                    <a:pt x="552979" y="710500"/>
                  </a:lnTo>
                  <a:lnTo>
                    <a:pt x="534062" y="697800"/>
                  </a:lnTo>
                  <a:lnTo>
                    <a:pt x="512248" y="685100"/>
                  </a:lnTo>
                  <a:lnTo>
                    <a:pt x="488035" y="672400"/>
                  </a:lnTo>
                  <a:lnTo>
                    <a:pt x="475671" y="672400"/>
                  </a:lnTo>
                  <a:lnTo>
                    <a:pt x="470494" y="659700"/>
                  </a:lnTo>
                  <a:lnTo>
                    <a:pt x="467284" y="659700"/>
                  </a:lnTo>
                  <a:lnTo>
                    <a:pt x="457361" y="634300"/>
                  </a:lnTo>
                  <a:lnTo>
                    <a:pt x="443234" y="621600"/>
                  </a:lnTo>
                  <a:lnTo>
                    <a:pt x="426837" y="608900"/>
                  </a:lnTo>
                  <a:lnTo>
                    <a:pt x="410104" y="583500"/>
                  </a:lnTo>
                  <a:lnTo>
                    <a:pt x="401078" y="583500"/>
                  </a:lnTo>
                  <a:lnTo>
                    <a:pt x="393489" y="570800"/>
                  </a:lnTo>
                  <a:lnTo>
                    <a:pt x="387522" y="558100"/>
                  </a:lnTo>
                  <a:lnTo>
                    <a:pt x="383359" y="545400"/>
                  </a:lnTo>
                  <a:lnTo>
                    <a:pt x="378063" y="532700"/>
                  </a:lnTo>
                  <a:lnTo>
                    <a:pt x="371081" y="520000"/>
                  </a:lnTo>
                  <a:lnTo>
                    <a:pt x="365915" y="507300"/>
                  </a:lnTo>
                  <a:lnTo>
                    <a:pt x="366067" y="494600"/>
                  </a:lnTo>
                  <a:lnTo>
                    <a:pt x="366874" y="481900"/>
                  </a:lnTo>
                  <a:lnTo>
                    <a:pt x="361686" y="481900"/>
                  </a:lnTo>
                  <a:lnTo>
                    <a:pt x="357305" y="469200"/>
                  </a:lnTo>
                  <a:lnTo>
                    <a:pt x="346152" y="469200"/>
                  </a:lnTo>
                  <a:lnTo>
                    <a:pt x="334652" y="456500"/>
                  </a:lnTo>
                  <a:lnTo>
                    <a:pt x="298441" y="456500"/>
                  </a:lnTo>
                  <a:lnTo>
                    <a:pt x="290860" y="443800"/>
                  </a:lnTo>
                  <a:lnTo>
                    <a:pt x="286672" y="443800"/>
                  </a:lnTo>
                  <a:lnTo>
                    <a:pt x="284678" y="431100"/>
                  </a:lnTo>
                  <a:lnTo>
                    <a:pt x="191299" y="431100"/>
                  </a:lnTo>
                  <a:lnTo>
                    <a:pt x="195217" y="418400"/>
                  </a:lnTo>
                  <a:lnTo>
                    <a:pt x="199297" y="418400"/>
                  </a:lnTo>
                  <a:lnTo>
                    <a:pt x="203701" y="405700"/>
                  </a:lnTo>
                  <a:lnTo>
                    <a:pt x="261769" y="405700"/>
                  </a:lnTo>
                  <a:lnTo>
                    <a:pt x="269316" y="393000"/>
                  </a:lnTo>
                  <a:lnTo>
                    <a:pt x="273967" y="393000"/>
                  </a:lnTo>
                  <a:lnTo>
                    <a:pt x="275224" y="380300"/>
                  </a:lnTo>
                  <a:lnTo>
                    <a:pt x="237988" y="380300"/>
                  </a:lnTo>
                  <a:lnTo>
                    <a:pt x="234416" y="342200"/>
                  </a:lnTo>
                  <a:lnTo>
                    <a:pt x="186111" y="342200"/>
                  </a:lnTo>
                  <a:lnTo>
                    <a:pt x="182653" y="329500"/>
                  </a:lnTo>
                  <a:lnTo>
                    <a:pt x="175736" y="329500"/>
                  </a:lnTo>
                  <a:lnTo>
                    <a:pt x="171355" y="316800"/>
                  </a:lnTo>
                  <a:lnTo>
                    <a:pt x="173084" y="316800"/>
                  </a:lnTo>
                  <a:lnTo>
                    <a:pt x="174814" y="304100"/>
                  </a:lnTo>
                  <a:lnTo>
                    <a:pt x="229993" y="304100"/>
                  </a:lnTo>
                  <a:lnTo>
                    <a:pt x="228958" y="291400"/>
                  </a:lnTo>
                  <a:lnTo>
                    <a:pt x="229150" y="278700"/>
                  </a:lnTo>
                  <a:lnTo>
                    <a:pt x="199023" y="278700"/>
                  </a:lnTo>
                  <a:lnTo>
                    <a:pt x="193706" y="266000"/>
                  </a:lnTo>
                  <a:lnTo>
                    <a:pt x="185924" y="266000"/>
                  </a:lnTo>
                  <a:lnTo>
                    <a:pt x="183460" y="253300"/>
                  </a:lnTo>
                  <a:lnTo>
                    <a:pt x="39011" y="253300"/>
                  </a:lnTo>
                  <a:lnTo>
                    <a:pt x="35056" y="240600"/>
                  </a:lnTo>
                  <a:lnTo>
                    <a:pt x="36072" y="240600"/>
                  </a:lnTo>
                  <a:lnTo>
                    <a:pt x="39854" y="227900"/>
                  </a:lnTo>
                  <a:lnTo>
                    <a:pt x="60589" y="177100"/>
                  </a:lnTo>
                  <a:lnTo>
                    <a:pt x="62298" y="164400"/>
                  </a:lnTo>
                  <a:lnTo>
                    <a:pt x="60148" y="164400"/>
                  </a:lnTo>
                  <a:lnTo>
                    <a:pt x="53998" y="151700"/>
                  </a:lnTo>
                  <a:lnTo>
                    <a:pt x="46379" y="139000"/>
                  </a:lnTo>
                  <a:lnTo>
                    <a:pt x="39818" y="139000"/>
                  </a:lnTo>
                  <a:lnTo>
                    <a:pt x="35587" y="126300"/>
                  </a:lnTo>
                  <a:lnTo>
                    <a:pt x="31734" y="113600"/>
                  </a:lnTo>
                  <a:lnTo>
                    <a:pt x="24255" y="100900"/>
                  </a:lnTo>
                  <a:close/>
                </a:path>
                <a:path w="1024890" h="3060065">
                  <a:moveTo>
                    <a:pt x="596170" y="2882200"/>
                  </a:moveTo>
                  <a:lnTo>
                    <a:pt x="572768" y="2882200"/>
                  </a:lnTo>
                  <a:lnTo>
                    <a:pt x="576226" y="2894900"/>
                  </a:lnTo>
                  <a:lnTo>
                    <a:pt x="590982" y="2894900"/>
                  </a:lnTo>
                  <a:lnTo>
                    <a:pt x="596170" y="2882200"/>
                  </a:lnTo>
                  <a:close/>
                </a:path>
                <a:path w="1024890" h="3060065">
                  <a:moveTo>
                    <a:pt x="582336" y="2869500"/>
                  </a:moveTo>
                  <a:lnTo>
                    <a:pt x="577955" y="2882200"/>
                  </a:lnTo>
                  <a:lnTo>
                    <a:pt x="589253" y="2882200"/>
                  </a:lnTo>
                  <a:lnTo>
                    <a:pt x="582336" y="2869500"/>
                  </a:lnTo>
                  <a:close/>
                </a:path>
                <a:path w="1024890" h="3060065">
                  <a:moveTo>
                    <a:pt x="504405" y="2831400"/>
                  </a:moveTo>
                  <a:lnTo>
                    <a:pt x="498411" y="2831400"/>
                  </a:lnTo>
                  <a:lnTo>
                    <a:pt x="500947" y="2844100"/>
                  </a:lnTo>
                  <a:lnTo>
                    <a:pt x="504405" y="2831400"/>
                  </a:lnTo>
                  <a:close/>
                </a:path>
                <a:path w="1024890" h="3060065">
                  <a:moveTo>
                    <a:pt x="506135" y="2818700"/>
                  </a:moveTo>
                  <a:lnTo>
                    <a:pt x="495759" y="2818700"/>
                  </a:lnTo>
                  <a:lnTo>
                    <a:pt x="490571" y="2831400"/>
                  </a:lnTo>
                  <a:lnTo>
                    <a:pt x="511322" y="2831400"/>
                  </a:lnTo>
                  <a:lnTo>
                    <a:pt x="506135" y="2818700"/>
                  </a:lnTo>
                  <a:close/>
                </a:path>
                <a:path w="1024890" h="3060065">
                  <a:moveTo>
                    <a:pt x="748969" y="2374200"/>
                  </a:moveTo>
                  <a:lnTo>
                    <a:pt x="609081" y="2374200"/>
                  </a:lnTo>
                  <a:lnTo>
                    <a:pt x="614950" y="2386900"/>
                  </a:lnTo>
                  <a:lnTo>
                    <a:pt x="622288" y="2412300"/>
                  </a:lnTo>
                  <a:lnTo>
                    <a:pt x="625538" y="2437700"/>
                  </a:lnTo>
                  <a:lnTo>
                    <a:pt x="622951" y="2450400"/>
                  </a:lnTo>
                  <a:lnTo>
                    <a:pt x="610811" y="2475800"/>
                  </a:lnTo>
                  <a:lnTo>
                    <a:pt x="608274" y="2475800"/>
                  </a:lnTo>
                  <a:lnTo>
                    <a:pt x="610811" y="2488500"/>
                  </a:lnTo>
                  <a:lnTo>
                    <a:pt x="613259" y="2501200"/>
                  </a:lnTo>
                  <a:lnTo>
                    <a:pt x="614860" y="2513900"/>
                  </a:lnTo>
                  <a:lnTo>
                    <a:pt x="615964" y="2513900"/>
                  </a:lnTo>
                  <a:lnTo>
                    <a:pt x="615998" y="2526600"/>
                  </a:lnTo>
                  <a:lnTo>
                    <a:pt x="612569" y="2615500"/>
                  </a:lnTo>
                  <a:lnTo>
                    <a:pt x="610195" y="2653600"/>
                  </a:lnTo>
                  <a:lnTo>
                    <a:pt x="606545" y="2691700"/>
                  </a:lnTo>
                  <a:lnTo>
                    <a:pt x="607287" y="2704400"/>
                  </a:lnTo>
                  <a:lnTo>
                    <a:pt x="613779" y="2729800"/>
                  </a:lnTo>
                  <a:lnTo>
                    <a:pt x="624637" y="2742500"/>
                  </a:lnTo>
                  <a:lnTo>
                    <a:pt x="638478" y="2742500"/>
                  </a:lnTo>
                  <a:lnTo>
                    <a:pt x="647921" y="2755200"/>
                  </a:lnTo>
                  <a:lnTo>
                    <a:pt x="668016" y="2755200"/>
                  </a:lnTo>
                  <a:lnTo>
                    <a:pt x="678366" y="2767900"/>
                  </a:lnTo>
                  <a:lnTo>
                    <a:pt x="711538" y="2767900"/>
                  </a:lnTo>
                  <a:lnTo>
                    <a:pt x="723207" y="2755200"/>
                  </a:lnTo>
                  <a:lnTo>
                    <a:pt x="731050" y="2742500"/>
                  </a:lnTo>
                  <a:lnTo>
                    <a:pt x="741128" y="2704400"/>
                  </a:lnTo>
                  <a:lnTo>
                    <a:pt x="749164" y="2679000"/>
                  </a:lnTo>
                  <a:lnTo>
                    <a:pt x="751168" y="2653600"/>
                  </a:lnTo>
                  <a:lnTo>
                    <a:pt x="743154" y="2615500"/>
                  </a:lnTo>
                  <a:lnTo>
                    <a:pt x="741196" y="2615500"/>
                  </a:lnTo>
                  <a:lnTo>
                    <a:pt x="740460" y="2602800"/>
                  </a:lnTo>
                  <a:lnTo>
                    <a:pt x="740869" y="2602800"/>
                  </a:lnTo>
                  <a:lnTo>
                    <a:pt x="742347" y="2590100"/>
                  </a:lnTo>
                  <a:lnTo>
                    <a:pt x="750194" y="2552000"/>
                  </a:lnTo>
                  <a:lnTo>
                    <a:pt x="753069" y="2526600"/>
                  </a:lnTo>
                  <a:lnTo>
                    <a:pt x="753177" y="2488500"/>
                  </a:lnTo>
                  <a:lnTo>
                    <a:pt x="752723" y="2463100"/>
                  </a:lnTo>
                  <a:lnTo>
                    <a:pt x="751583" y="2412300"/>
                  </a:lnTo>
                  <a:lnTo>
                    <a:pt x="748969" y="2374200"/>
                  </a:lnTo>
                  <a:close/>
                </a:path>
                <a:path w="1024890" h="3060065">
                  <a:moveTo>
                    <a:pt x="574497" y="2539300"/>
                  </a:moveTo>
                  <a:lnTo>
                    <a:pt x="526885" y="2539300"/>
                  </a:lnTo>
                  <a:lnTo>
                    <a:pt x="527528" y="2552000"/>
                  </a:lnTo>
                  <a:lnTo>
                    <a:pt x="527447" y="2564700"/>
                  </a:lnTo>
                  <a:lnTo>
                    <a:pt x="528615" y="2577400"/>
                  </a:lnTo>
                  <a:lnTo>
                    <a:pt x="532959" y="2590100"/>
                  </a:lnTo>
                  <a:lnTo>
                    <a:pt x="538039" y="2602800"/>
                  </a:lnTo>
                  <a:lnTo>
                    <a:pt x="543594" y="2615500"/>
                  </a:lnTo>
                  <a:lnTo>
                    <a:pt x="549365" y="2615500"/>
                  </a:lnTo>
                  <a:lnTo>
                    <a:pt x="551095" y="2628200"/>
                  </a:lnTo>
                  <a:lnTo>
                    <a:pt x="570231" y="2628200"/>
                  </a:lnTo>
                  <a:lnTo>
                    <a:pt x="574497" y="2615500"/>
                  </a:lnTo>
                  <a:lnTo>
                    <a:pt x="572768" y="2602800"/>
                  </a:lnTo>
                  <a:lnTo>
                    <a:pt x="566688" y="2590100"/>
                  </a:lnTo>
                  <a:lnTo>
                    <a:pt x="564338" y="2577400"/>
                  </a:lnTo>
                  <a:lnTo>
                    <a:pt x="566202" y="2564700"/>
                  </a:lnTo>
                  <a:lnTo>
                    <a:pt x="572768" y="2552000"/>
                  </a:lnTo>
                  <a:lnTo>
                    <a:pt x="574497" y="2539300"/>
                  </a:lnTo>
                  <a:close/>
                </a:path>
                <a:path w="1024890" h="3060065">
                  <a:moveTo>
                    <a:pt x="565044" y="2526600"/>
                  </a:moveTo>
                  <a:lnTo>
                    <a:pt x="513974" y="2526600"/>
                  </a:lnTo>
                  <a:lnTo>
                    <a:pt x="518239" y="2539300"/>
                  </a:lnTo>
                  <a:lnTo>
                    <a:pt x="568502" y="2539300"/>
                  </a:lnTo>
                  <a:lnTo>
                    <a:pt x="565044" y="2526600"/>
                  </a:lnTo>
                  <a:close/>
                </a:path>
                <a:path w="1024890" h="3060065">
                  <a:moveTo>
                    <a:pt x="898094" y="2412300"/>
                  </a:moveTo>
                  <a:lnTo>
                    <a:pt x="884260" y="2412300"/>
                  </a:lnTo>
                  <a:lnTo>
                    <a:pt x="888525" y="2425000"/>
                  </a:lnTo>
                  <a:lnTo>
                    <a:pt x="898094" y="2425000"/>
                  </a:lnTo>
                  <a:lnTo>
                    <a:pt x="898094" y="2412300"/>
                  </a:lnTo>
                  <a:close/>
                </a:path>
                <a:path w="1024890" h="3060065">
                  <a:moveTo>
                    <a:pt x="860051" y="2348800"/>
                  </a:moveTo>
                  <a:lnTo>
                    <a:pt x="840107" y="2348800"/>
                  </a:lnTo>
                  <a:lnTo>
                    <a:pt x="839184" y="2361500"/>
                  </a:lnTo>
                  <a:lnTo>
                    <a:pt x="857399" y="2361500"/>
                  </a:lnTo>
                  <a:lnTo>
                    <a:pt x="860051" y="2348800"/>
                  </a:lnTo>
                  <a:close/>
                </a:path>
                <a:path w="1024890" h="3060065">
                  <a:moveTo>
                    <a:pt x="849185" y="2082100"/>
                  </a:moveTo>
                  <a:lnTo>
                    <a:pt x="828737" y="2082100"/>
                  </a:lnTo>
                  <a:lnTo>
                    <a:pt x="833044" y="2094800"/>
                  </a:lnTo>
                  <a:lnTo>
                    <a:pt x="846483" y="2094800"/>
                  </a:lnTo>
                  <a:lnTo>
                    <a:pt x="849185" y="2082100"/>
                  </a:lnTo>
                  <a:close/>
                </a:path>
                <a:path w="1024890" h="3060065">
                  <a:moveTo>
                    <a:pt x="847024" y="2056700"/>
                  </a:moveTo>
                  <a:lnTo>
                    <a:pt x="829630" y="2056700"/>
                  </a:lnTo>
                  <a:lnTo>
                    <a:pt x="817627" y="2069400"/>
                  </a:lnTo>
                  <a:lnTo>
                    <a:pt x="823630" y="2082100"/>
                  </a:lnTo>
                  <a:lnTo>
                    <a:pt x="847348" y="2082100"/>
                  </a:lnTo>
                  <a:lnTo>
                    <a:pt x="843565" y="2069400"/>
                  </a:lnTo>
                  <a:lnTo>
                    <a:pt x="841836" y="2069400"/>
                  </a:lnTo>
                  <a:lnTo>
                    <a:pt x="847024" y="2056700"/>
                  </a:lnTo>
                  <a:close/>
                </a:path>
                <a:path w="1024890" h="3060065">
                  <a:moveTo>
                    <a:pt x="936268" y="2069400"/>
                  </a:moveTo>
                  <a:lnTo>
                    <a:pt x="911005" y="2069400"/>
                  </a:lnTo>
                  <a:lnTo>
                    <a:pt x="912734" y="2082100"/>
                  </a:lnTo>
                  <a:lnTo>
                    <a:pt x="943976" y="2082100"/>
                  </a:lnTo>
                  <a:lnTo>
                    <a:pt x="936268" y="2069400"/>
                  </a:lnTo>
                  <a:close/>
                </a:path>
                <a:path w="1024890" h="3060065">
                  <a:moveTo>
                    <a:pt x="924441" y="2056700"/>
                  </a:moveTo>
                  <a:lnTo>
                    <a:pt x="916193" y="2056700"/>
                  </a:lnTo>
                  <a:lnTo>
                    <a:pt x="909276" y="2069400"/>
                  </a:lnTo>
                  <a:lnTo>
                    <a:pt x="929868" y="2069400"/>
                  </a:lnTo>
                  <a:lnTo>
                    <a:pt x="924441" y="2056700"/>
                  </a:lnTo>
                  <a:close/>
                </a:path>
                <a:path w="1024890" h="3060065">
                  <a:moveTo>
                    <a:pt x="854863" y="2044000"/>
                  </a:moveTo>
                  <a:lnTo>
                    <a:pt x="841029" y="2044000"/>
                  </a:lnTo>
                  <a:lnTo>
                    <a:pt x="835281" y="2056700"/>
                  </a:lnTo>
                  <a:lnTo>
                    <a:pt x="852211" y="2056700"/>
                  </a:lnTo>
                  <a:lnTo>
                    <a:pt x="854863" y="2044000"/>
                  </a:lnTo>
                  <a:close/>
                </a:path>
                <a:path w="1024890" h="3060065">
                  <a:moveTo>
                    <a:pt x="1024327" y="1955100"/>
                  </a:moveTo>
                  <a:lnTo>
                    <a:pt x="989743" y="1955100"/>
                  </a:lnTo>
                  <a:lnTo>
                    <a:pt x="994931" y="1967800"/>
                  </a:lnTo>
                  <a:lnTo>
                    <a:pt x="1020062" y="1967800"/>
                  </a:lnTo>
                  <a:lnTo>
                    <a:pt x="1024327" y="1955100"/>
                  </a:lnTo>
                  <a:close/>
                </a:path>
                <a:path w="1024890" h="3060065">
                  <a:moveTo>
                    <a:pt x="1010494" y="1942400"/>
                  </a:moveTo>
                  <a:lnTo>
                    <a:pt x="999311" y="1942400"/>
                  </a:lnTo>
                  <a:lnTo>
                    <a:pt x="994124" y="1955100"/>
                  </a:lnTo>
                  <a:lnTo>
                    <a:pt x="1017411" y="1955100"/>
                  </a:lnTo>
                  <a:lnTo>
                    <a:pt x="1010494" y="1942400"/>
                  </a:lnTo>
                  <a:close/>
                </a:path>
                <a:path w="1024890" h="3060065">
                  <a:moveTo>
                    <a:pt x="904202" y="1929700"/>
                  </a:moveTo>
                  <a:lnTo>
                    <a:pt x="887064" y="1929700"/>
                  </a:lnTo>
                  <a:lnTo>
                    <a:pt x="896119" y="1942400"/>
                  </a:lnTo>
                  <a:lnTo>
                    <a:pt x="904202" y="1929700"/>
                  </a:lnTo>
                  <a:close/>
                </a:path>
                <a:path w="1024890" h="3060065">
                  <a:moveTo>
                    <a:pt x="913758" y="1904300"/>
                  </a:moveTo>
                  <a:lnTo>
                    <a:pt x="863509" y="1904300"/>
                  </a:lnTo>
                  <a:lnTo>
                    <a:pt x="868697" y="1917000"/>
                  </a:lnTo>
                  <a:lnTo>
                    <a:pt x="873884" y="1917000"/>
                  </a:lnTo>
                  <a:lnTo>
                    <a:pt x="878150" y="1929700"/>
                  </a:lnTo>
                  <a:lnTo>
                    <a:pt x="910198" y="1929700"/>
                  </a:lnTo>
                  <a:lnTo>
                    <a:pt x="912426" y="1917000"/>
                  </a:lnTo>
                  <a:lnTo>
                    <a:pt x="913758" y="1904300"/>
                  </a:lnTo>
                  <a:close/>
                </a:path>
                <a:path w="1024890" h="3060065">
                  <a:moveTo>
                    <a:pt x="975102" y="1764600"/>
                  </a:moveTo>
                  <a:lnTo>
                    <a:pt x="966456" y="1764600"/>
                  </a:lnTo>
                  <a:lnTo>
                    <a:pt x="960346" y="1777300"/>
                  </a:lnTo>
                  <a:lnTo>
                    <a:pt x="960346" y="1790000"/>
                  </a:lnTo>
                  <a:lnTo>
                    <a:pt x="974012" y="1790000"/>
                  </a:lnTo>
                  <a:lnTo>
                    <a:pt x="984456" y="1777300"/>
                  </a:lnTo>
                  <a:lnTo>
                    <a:pt x="981097" y="1777300"/>
                  </a:lnTo>
                  <a:lnTo>
                    <a:pt x="975102" y="1764600"/>
                  </a:lnTo>
                  <a:close/>
                </a:path>
                <a:path w="1024890" h="3060065">
                  <a:moveTo>
                    <a:pt x="962075" y="1485200"/>
                  </a:moveTo>
                  <a:lnTo>
                    <a:pt x="952622" y="1485200"/>
                  </a:lnTo>
                  <a:lnTo>
                    <a:pt x="938788" y="1497900"/>
                  </a:lnTo>
                  <a:lnTo>
                    <a:pt x="966456" y="1497900"/>
                  </a:lnTo>
                  <a:lnTo>
                    <a:pt x="962075" y="1485200"/>
                  </a:lnTo>
                  <a:close/>
                </a:path>
                <a:path w="1024890" h="3060065">
                  <a:moveTo>
                    <a:pt x="870577" y="1091500"/>
                  </a:moveTo>
                  <a:lnTo>
                    <a:pt x="827114" y="1091500"/>
                  </a:lnTo>
                  <a:lnTo>
                    <a:pt x="825351" y="1104200"/>
                  </a:lnTo>
                  <a:lnTo>
                    <a:pt x="830908" y="1104200"/>
                  </a:lnTo>
                  <a:lnTo>
                    <a:pt x="837297" y="1116900"/>
                  </a:lnTo>
                  <a:lnTo>
                    <a:pt x="844658" y="1129600"/>
                  </a:lnTo>
                  <a:lnTo>
                    <a:pt x="870181" y="1129600"/>
                  </a:lnTo>
                  <a:lnTo>
                    <a:pt x="876203" y="1116900"/>
                  </a:lnTo>
                  <a:lnTo>
                    <a:pt x="878150" y="1104200"/>
                  </a:lnTo>
                  <a:lnTo>
                    <a:pt x="870577" y="1091500"/>
                  </a:lnTo>
                  <a:close/>
                </a:path>
                <a:path w="1024890" h="3060065">
                  <a:moveTo>
                    <a:pt x="842758" y="1078800"/>
                  </a:moveTo>
                  <a:lnTo>
                    <a:pt x="838077" y="1078800"/>
                  </a:lnTo>
                  <a:lnTo>
                    <a:pt x="832109" y="1091500"/>
                  </a:lnTo>
                  <a:lnTo>
                    <a:pt x="852795" y="1091500"/>
                  </a:lnTo>
                  <a:lnTo>
                    <a:pt x="842758" y="1078800"/>
                  </a:lnTo>
                  <a:close/>
                </a:path>
                <a:path w="1024890" h="3060065">
                  <a:moveTo>
                    <a:pt x="712950" y="812100"/>
                  </a:moveTo>
                  <a:lnTo>
                    <a:pt x="678568" y="812100"/>
                  </a:lnTo>
                  <a:lnTo>
                    <a:pt x="675369" y="824800"/>
                  </a:lnTo>
                  <a:lnTo>
                    <a:pt x="675714" y="837500"/>
                  </a:lnTo>
                  <a:lnTo>
                    <a:pt x="676637" y="837500"/>
                  </a:lnTo>
                  <a:lnTo>
                    <a:pt x="677444" y="850200"/>
                  </a:lnTo>
                  <a:lnTo>
                    <a:pt x="703512" y="850200"/>
                  </a:lnTo>
                  <a:lnTo>
                    <a:pt x="711428" y="837500"/>
                  </a:lnTo>
                  <a:lnTo>
                    <a:pt x="713757" y="824800"/>
                  </a:lnTo>
                  <a:lnTo>
                    <a:pt x="712950" y="812100"/>
                  </a:lnTo>
                  <a:close/>
                </a:path>
                <a:path w="1024890" h="3060065">
                  <a:moveTo>
                    <a:pt x="629832" y="697800"/>
                  </a:moveTo>
                  <a:lnTo>
                    <a:pt x="597121" y="697800"/>
                  </a:lnTo>
                  <a:lnTo>
                    <a:pt x="589393" y="710500"/>
                  </a:lnTo>
                  <a:lnTo>
                    <a:pt x="585794" y="723200"/>
                  </a:lnTo>
                  <a:lnTo>
                    <a:pt x="583190" y="735900"/>
                  </a:lnTo>
                  <a:lnTo>
                    <a:pt x="641368" y="735900"/>
                  </a:lnTo>
                  <a:lnTo>
                    <a:pt x="644761" y="723200"/>
                  </a:lnTo>
                  <a:lnTo>
                    <a:pt x="644610" y="723200"/>
                  </a:lnTo>
                  <a:lnTo>
                    <a:pt x="642859" y="710500"/>
                  </a:lnTo>
                  <a:lnTo>
                    <a:pt x="641937" y="710500"/>
                  </a:lnTo>
                  <a:lnTo>
                    <a:pt x="629832" y="697800"/>
                  </a:lnTo>
                  <a:close/>
                </a:path>
                <a:path w="1024890" h="3060065">
                  <a:moveTo>
                    <a:pt x="550590" y="621600"/>
                  </a:moveTo>
                  <a:lnTo>
                    <a:pt x="517637" y="621600"/>
                  </a:lnTo>
                  <a:lnTo>
                    <a:pt x="531266" y="634300"/>
                  </a:lnTo>
                  <a:lnTo>
                    <a:pt x="546483" y="634300"/>
                  </a:lnTo>
                  <a:lnTo>
                    <a:pt x="550590" y="621600"/>
                  </a:lnTo>
                  <a:close/>
                </a:path>
                <a:path w="1024890" h="3060065">
                  <a:moveTo>
                    <a:pt x="525833" y="570800"/>
                  </a:moveTo>
                  <a:lnTo>
                    <a:pt x="470469" y="570800"/>
                  </a:lnTo>
                  <a:lnTo>
                    <a:pt x="466821" y="583500"/>
                  </a:lnTo>
                  <a:lnTo>
                    <a:pt x="464633" y="583500"/>
                  </a:lnTo>
                  <a:lnTo>
                    <a:pt x="463826" y="596200"/>
                  </a:lnTo>
                  <a:lnTo>
                    <a:pt x="471550" y="596200"/>
                  </a:lnTo>
                  <a:lnTo>
                    <a:pt x="477660" y="608900"/>
                  </a:lnTo>
                  <a:lnTo>
                    <a:pt x="490769" y="608900"/>
                  </a:lnTo>
                  <a:lnTo>
                    <a:pt x="504117" y="621600"/>
                  </a:lnTo>
                  <a:lnTo>
                    <a:pt x="552017" y="621600"/>
                  </a:lnTo>
                  <a:lnTo>
                    <a:pt x="544442" y="596200"/>
                  </a:lnTo>
                  <a:lnTo>
                    <a:pt x="525833" y="570800"/>
                  </a:lnTo>
                  <a:close/>
                </a:path>
                <a:path w="1024890" h="3060065">
                  <a:moveTo>
                    <a:pt x="446346" y="494600"/>
                  </a:moveTo>
                  <a:lnTo>
                    <a:pt x="417727" y="494600"/>
                  </a:lnTo>
                  <a:lnTo>
                    <a:pt x="416214" y="507300"/>
                  </a:lnTo>
                  <a:lnTo>
                    <a:pt x="419673" y="520000"/>
                  </a:lnTo>
                  <a:lnTo>
                    <a:pt x="448005" y="520000"/>
                  </a:lnTo>
                  <a:lnTo>
                    <a:pt x="459445" y="507300"/>
                  </a:lnTo>
                  <a:lnTo>
                    <a:pt x="452372" y="507300"/>
                  </a:lnTo>
                  <a:lnTo>
                    <a:pt x="446346" y="494600"/>
                  </a:lnTo>
                  <a:close/>
                </a:path>
                <a:path w="1024890" h="3060065">
                  <a:moveTo>
                    <a:pt x="435236" y="481900"/>
                  </a:moveTo>
                  <a:lnTo>
                    <a:pt x="427887" y="481900"/>
                  </a:lnTo>
                  <a:lnTo>
                    <a:pt x="421834" y="494600"/>
                  </a:lnTo>
                  <a:lnTo>
                    <a:pt x="440818" y="494600"/>
                  </a:lnTo>
                  <a:lnTo>
                    <a:pt x="435236" y="481900"/>
                  </a:lnTo>
                  <a:close/>
                </a:path>
                <a:path w="1024890" h="3060065">
                  <a:moveTo>
                    <a:pt x="340935" y="431100"/>
                  </a:moveTo>
                  <a:lnTo>
                    <a:pt x="328831" y="431100"/>
                  </a:lnTo>
                  <a:lnTo>
                    <a:pt x="330560" y="443800"/>
                  </a:lnTo>
                  <a:lnTo>
                    <a:pt x="335747" y="443800"/>
                  </a:lnTo>
                  <a:lnTo>
                    <a:pt x="340935" y="431100"/>
                  </a:lnTo>
                  <a:close/>
                </a:path>
                <a:path w="1024890" h="3060065">
                  <a:moveTo>
                    <a:pt x="276954" y="418400"/>
                  </a:moveTo>
                  <a:lnTo>
                    <a:pt x="272573" y="418400"/>
                  </a:lnTo>
                  <a:lnTo>
                    <a:pt x="258809" y="431100"/>
                  </a:lnTo>
                  <a:lnTo>
                    <a:pt x="284678" y="431100"/>
                  </a:lnTo>
                  <a:lnTo>
                    <a:pt x="276954" y="418400"/>
                  </a:lnTo>
                  <a:close/>
                </a:path>
                <a:path w="1024890" h="3060065">
                  <a:moveTo>
                    <a:pt x="339206" y="418400"/>
                  </a:moveTo>
                  <a:lnTo>
                    <a:pt x="334018" y="431100"/>
                  </a:lnTo>
                  <a:lnTo>
                    <a:pt x="342664" y="431100"/>
                  </a:lnTo>
                  <a:lnTo>
                    <a:pt x="339206" y="418400"/>
                  </a:lnTo>
                  <a:close/>
                </a:path>
                <a:path w="1024890" h="3060065">
                  <a:moveTo>
                    <a:pt x="401401" y="380300"/>
                  </a:moveTo>
                  <a:lnTo>
                    <a:pt x="373791" y="380300"/>
                  </a:lnTo>
                  <a:lnTo>
                    <a:pt x="378171" y="393000"/>
                  </a:lnTo>
                  <a:lnTo>
                    <a:pt x="394642" y="393000"/>
                  </a:lnTo>
                  <a:lnTo>
                    <a:pt x="401401" y="380300"/>
                  </a:lnTo>
                  <a:close/>
                </a:path>
                <a:path w="1024890" h="3060065">
                  <a:moveTo>
                    <a:pt x="275224" y="367600"/>
                  </a:moveTo>
                  <a:lnTo>
                    <a:pt x="257817" y="367600"/>
                  </a:lnTo>
                  <a:lnTo>
                    <a:pt x="254358" y="380300"/>
                  </a:lnTo>
                  <a:lnTo>
                    <a:pt x="275224" y="380300"/>
                  </a:lnTo>
                  <a:lnTo>
                    <a:pt x="275224" y="367600"/>
                  </a:lnTo>
                  <a:close/>
                </a:path>
                <a:path w="1024890" h="3060065">
                  <a:moveTo>
                    <a:pt x="411027" y="367600"/>
                  </a:moveTo>
                  <a:lnTo>
                    <a:pt x="386817" y="367600"/>
                  </a:lnTo>
                  <a:lnTo>
                    <a:pt x="378333" y="380300"/>
                  </a:lnTo>
                  <a:lnTo>
                    <a:pt x="414485" y="380300"/>
                  </a:lnTo>
                  <a:lnTo>
                    <a:pt x="411027" y="367600"/>
                  </a:lnTo>
                  <a:close/>
                </a:path>
                <a:path w="1024890" h="3060065">
                  <a:moveTo>
                    <a:pt x="267385" y="354900"/>
                  </a:moveTo>
                  <a:lnTo>
                    <a:pt x="263927" y="367600"/>
                  </a:lnTo>
                  <a:lnTo>
                    <a:pt x="270037" y="367600"/>
                  </a:lnTo>
                  <a:lnTo>
                    <a:pt x="267385" y="354900"/>
                  </a:lnTo>
                  <a:close/>
                </a:path>
                <a:path w="1024890" h="3060065">
                  <a:moveTo>
                    <a:pt x="229993" y="304100"/>
                  </a:moveTo>
                  <a:lnTo>
                    <a:pt x="203404" y="304100"/>
                  </a:lnTo>
                  <a:lnTo>
                    <a:pt x="202481" y="316800"/>
                  </a:lnTo>
                  <a:lnTo>
                    <a:pt x="200477" y="316800"/>
                  </a:lnTo>
                  <a:lnTo>
                    <a:pt x="197423" y="329500"/>
                  </a:lnTo>
                  <a:lnTo>
                    <a:pt x="193873" y="329500"/>
                  </a:lnTo>
                  <a:lnTo>
                    <a:pt x="190377" y="342200"/>
                  </a:lnTo>
                  <a:lnTo>
                    <a:pt x="234416" y="342200"/>
                  </a:lnTo>
                  <a:lnTo>
                    <a:pt x="231028" y="316800"/>
                  </a:lnTo>
                  <a:lnTo>
                    <a:pt x="229993" y="304100"/>
                  </a:lnTo>
                  <a:close/>
                </a:path>
                <a:path w="1024890" h="3060065">
                  <a:moveTo>
                    <a:pt x="229212" y="240600"/>
                  </a:moveTo>
                  <a:lnTo>
                    <a:pt x="193028" y="240600"/>
                  </a:lnTo>
                  <a:lnTo>
                    <a:pt x="196487" y="253300"/>
                  </a:lnTo>
                  <a:lnTo>
                    <a:pt x="203404" y="253300"/>
                  </a:lnTo>
                  <a:lnTo>
                    <a:pt x="204211" y="266000"/>
                  </a:lnTo>
                  <a:lnTo>
                    <a:pt x="201674" y="266000"/>
                  </a:lnTo>
                  <a:lnTo>
                    <a:pt x="199023" y="278700"/>
                  </a:lnTo>
                  <a:lnTo>
                    <a:pt x="229150" y="278700"/>
                  </a:lnTo>
                  <a:lnTo>
                    <a:pt x="229342" y="266000"/>
                  </a:lnTo>
                  <a:lnTo>
                    <a:pt x="229953" y="253300"/>
                  </a:lnTo>
                  <a:lnTo>
                    <a:pt x="229212" y="240600"/>
                  </a:lnTo>
                  <a:close/>
                </a:path>
                <a:path w="1024890" h="3060065">
                  <a:moveTo>
                    <a:pt x="215508" y="215200"/>
                  </a:moveTo>
                  <a:lnTo>
                    <a:pt x="173084" y="215200"/>
                  </a:lnTo>
                  <a:lnTo>
                    <a:pt x="166086" y="227900"/>
                  </a:lnTo>
                  <a:lnTo>
                    <a:pt x="101611" y="227900"/>
                  </a:lnTo>
                  <a:lnTo>
                    <a:pt x="90903" y="240600"/>
                  </a:lnTo>
                  <a:lnTo>
                    <a:pt x="79524" y="253300"/>
                  </a:lnTo>
                  <a:lnTo>
                    <a:pt x="189570" y="253300"/>
                  </a:lnTo>
                  <a:lnTo>
                    <a:pt x="193028" y="240600"/>
                  </a:lnTo>
                  <a:lnTo>
                    <a:pt x="229212" y="240600"/>
                  </a:lnTo>
                  <a:lnTo>
                    <a:pt x="225078" y="227900"/>
                  </a:lnTo>
                  <a:lnTo>
                    <a:pt x="215508" y="215200"/>
                  </a:lnTo>
                  <a:close/>
                </a:path>
                <a:path w="1024890" h="3060065">
                  <a:moveTo>
                    <a:pt x="131468" y="202500"/>
                  </a:moveTo>
                  <a:lnTo>
                    <a:pt x="112561" y="202500"/>
                  </a:lnTo>
                  <a:lnTo>
                    <a:pt x="116020" y="215200"/>
                  </a:lnTo>
                  <a:lnTo>
                    <a:pt x="111639" y="227900"/>
                  </a:lnTo>
                  <a:lnTo>
                    <a:pt x="151442" y="227900"/>
                  </a:lnTo>
                  <a:lnTo>
                    <a:pt x="145417" y="215200"/>
                  </a:lnTo>
                  <a:lnTo>
                    <a:pt x="139296" y="215200"/>
                  </a:lnTo>
                  <a:lnTo>
                    <a:pt x="131468" y="202500"/>
                  </a:lnTo>
                  <a:close/>
                </a:path>
                <a:path w="1024890" h="3060065">
                  <a:moveTo>
                    <a:pt x="198216" y="202500"/>
                  </a:moveTo>
                  <a:lnTo>
                    <a:pt x="163977" y="202500"/>
                  </a:lnTo>
                  <a:lnTo>
                    <a:pt x="174007" y="215200"/>
                  </a:lnTo>
                  <a:lnTo>
                    <a:pt x="197294" y="215200"/>
                  </a:lnTo>
                  <a:lnTo>
                    <a:pt x="198216" y="202500"/>
                  </a:lnTo>
                  <a:close/>
                </a:path>
                <a:path w="1024890" h="3060065">
                  <a:moveTo>
                    <a:pt x="209398" y="202500"/>
                  </a:moveTo>
                  <a:lnTo>
                    <a:pt x="198216" y="202500"/>
                  </a:lnTo>
                  <a:lnTo>
                    <a:pt x="199945" y="215200"/>
                  </a:lnTo>
                  <a:lnTo>
                    <a:pt x="212050" y="215200"/>
                  </a:lnTo>
                  <a:lnTo>
                    <a:pt x="209398" y="202500"/>
                  </a:lnTo>
                  <a:close/>
                </a:path>
                <a:path w="1024890" h="3060065">
                  <a:moveTo>
                    <a:pt x="212473" y="189800"/>
                  </a:moveTo>
                  <a:lnTo>
                    <a:pt x="163761" y="189800"/>
                  </a:lnTo>
                  <a:lnTo>
                    <a:pt x="160778" y="202500"/>
                  </a:lnTo>
                  <a:lnTo>
                    <a:pt x="210321" y="202500"/>
                  </a:lnTo>
                  <a:lnTo>
                    <a:pt x="212473" y="189800"/>
                  </a:lnTo>
                  <a:close/>
                </a:path>
                <a:path w="1024890" h="3060065">
                  <a:moveTo>
                    <a:pt x="193401" y="177100"/>
                  </a:moveTo>
                  <a:lnTo>
                    <a:pt x="178656" y="177100"/>
                  </a:lnTo>
                  <a:lnTo>
                    <a:pt x="172277" y="189800"/>
                  </a:lnTo>
                  <a:lnTo>
                    <a:pt x="200752" y="189800"/>
                  </a:lnTo>
                  <a:lnTo>
                    <a:pt x="193401" y="177100"/>
                  </a:lnTo>
                  <a:close/>
                </a:path>
                <a:path w="1024890" h="3060065">
                  <a:moveTo>
                    <a:pt x="89159" y="126300"/>
                  </a:moveTo>
                  <a:lnTo>
                    <a:pt x="88352" y="139000"/>
                  </a:lnTo>
                  <a:lnTo>
                    <a:pt x="90888" y="139000"/>
                  </a:lnTo>
                  <a:lnTo>
                    <a:pt x="89159" y="126300"/>
                  </a:lnTo>
                  <a:close/>
                </a:path>
                <a:path w="1024890" h="3060065">
                  <a:moveTo>
                    <a:pt x="18261" y="88200"/>
                  </a:moveTo>
                  <a:lnTo>
                    <a:pt x="12151" y="88200"/>
                  </a:lnTo>
                  <a:lnTo>
                    <a:pt x="6963" y="100900"/>
                  </a:lnTo>
                  <a:lnTo>
                    <a:pt x="21719" y="100900"/>
                  </a:lnTo>
                  <a:lnTo>
                    <a:pt x="18261" y="88200"/>
                  </a:lnTo>
                  <a:close/>
                </a:path>
                <a:path w="1024890" h="3060065">
                  <a:moveTo>
                    <a:pt x="102993" y="0"/>
                  </a:moveTo>
                  <a:lnTo>
                    <a:pt x="95109" y="8069"/>
                  </a:lnTo>
                  <a:lnTo>
                    <a:pt x="88338" y="14669"/>
                  </a:lnTo>
                  <a:lnTo>
                    <a:pt x="82842" y="20621"/>
                  </a:lnTo>
                  <a:lnTo>
                    <a:pt x="78784" y="26745"/>
                  </a:lnTo>
                  <a:lnTo>
                    <a:pt x="78733" y="35391"/>
                  </a:lnTo>
                  <a:lnTo>
                    <a:pt x="83741" y="44037"/>
                  </a:lnTo>
                  <a:lnTo>
                    <a:pt x="91688" y="50090"/>
                  </a:lnTo>
                  <a:lnTo>
                    <a:pt x="100457" y="50954"/>
                  </a:lnTo>
                  <a:lnTo>
                    <a:pt x="106959" y="47744"/>
                  </a:lnTo>
                  <a:lnTo>
                    <a:pt x="112965" y="42568"/>
                  </a:lnTo>
                  <a:lnTo>
                    <a:pt x="117673" y="36396"/>
                  </a:lnTo>
                  <a:lnTo>
                    <a:pt x="120285" y="30204"/>
                  </a:lnTo>
                  <a:lnTo>
                    <a:pt x="119188" y="24171"/>
                  </a:lnTo>
                  <a:lnTo>
                    <a:pt x="115227" y="17393"/>
                  </a:lnTo>
                  <a:lnTo>
                    <a:pt x="109472" y="9469"/>
                  </a:lnTo>
                  <a:lnTo>
                    <a:pt x="102993" y="0"/>
                  </a:lnTo>
                  <a:close/>
                </a:path>
                <a:path w="1024890" h="3060065">
                  <a:moveTo>
                    <a:pt x="52845" y="21557"/>
                  </a:moveTo>
                  <a:lnTo>
                    <a:pt x="51116" y="21557"/>
                  </a:lnTo>
                  <a:lnTo>
                    <a:pt x="51116" y="29397"/>
                  </a:lnTo>
                  <a:lnTo>
                    <a:pt x="51923" y="28474"/>
                  </a:lnTo>
                  <a:lnTo>
                    <a:pt x="52845" y="26745"/>
                  </a:lnTo>
                  <a:lnTo>
                    <a:pt x="53652" y="25938"/>
                  </a:lnTo>
                  <a:lnTo>
                    <a:pt x="53652" y="23287"/>
                  </a:lnTo>
                  <a:lnTo>
                    <a:pt x="52845" y="21557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8305" y="3680078"/>
              <a:ext cx="12920218" cy="2421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1884" y="0"/>
              <a:ext cx="1436115" cy="10286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87746"/>
              <a:ext cx="6758558" cy="46992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049177"/>
              <a:ext cx="11430" cy="68580"/>
            </a:xfrm>
            <a:custGeom>
              <a:avLst/>
              <a:gdLst/>
              <a:ahLst/>
              <a:cxnLst/>
              <a:rect l="l" t="t" r="r" b="b"/>
              <a:pathLst>
                <a:path w="11430" h="68579">
                  <a:moveTo>
                    <a:pt x="0" y="68347"/>
                  </a:moveTo>
                  <a:lnTo>
                    <a:pt x="1486" y="66172"/>
                  </a:lnTo>
                  <a:lnTo>
                    <a:pt x="7466" y="52930"/>
                  </a:lnTo>
                  <a:lnTo>
                    <a:pt x="11143" y="38525"/>
                  </a:lnTo>
                  <a:lnTo>
                    <a:pt x="10176" y="19526"/>
                  </a:lnTo>
                  <a:lnTo>
                    <a:pt x="2118" y="2135"/>
                  </a:lnTo>
                  <a:lnTo>
                    <a:pt x="0" y="0"/>
                  </a:lnTo>
                  <a:lnTo>
                    <a:pt x="0" y="68347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47" y="9979969"/>
              <a:ext cx="65194" cy="716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054731"/>
              <a:ext cx="895985" cy="1232535"/>
            </a:xfrm>
            <a:custGeom>
              <a:avLst/>
              <a:gdLst/>
              <a:ahLst/>
              <a:cxnLst/>
              <a:rect l="l" t="t" r="r" b="b"/>
              <a:pathLst>
                <a:path w="895985" h="1232534">
                  <a:moveTo>
                    <a:pt x="13004" y="393128"/>
                  </a:moveTo>
                  <a:lnTo>
                    <a:pt x="8585" y="380758"/>
                  </a:lnTo>
                  <a:lnTo>
                    <a:pt x="5905" y="376478"/>
                  </a:lnTo>
                  <a:lnTo>
                    <a:pt x="0" y="374484"/>
                  </a:lnTo>
                  <a:lnTo>
                    <a:pt x="0" y="424954"/>
                  </a:lnTo>
                  <a:lnTo>
                    <a:pt x="7327" y="417791"/>
                  </a:lnTo>
                  <a:lnTo>
                    <a:pt x="12458" y="405993"/>
                  </a:lnTo>
                  <a:lnTo>
                    <a:pt x="13004" y="393128"/>
                  </a:lnTo>
                  <a:close/>
                </a:path>
                <a:path w="895985" h="1232534">
                  <a:moveTo>
                    <a:pt x="66294" y="806450"/>
                  </a:moveTo>
                  <a:lnTo>
                    <a:pt x="62572" y="801484"/>
                  </a:lnTo>
                  <a:lnTo>
                    <a:pt x="53200" y="803605"/>
                  </a:lnTo>
                  <a:lnTo>
                    <a:pt x="51765" y="808685"/>
                  </a:lnTo>
                  <a:lnTo>
                    <a:pt x="49923" y="811580"/>
                  </a:lnTo>
                  <a:lnTo>
                    <a:pt x="52247" y="814247"/>
                  </a:lnTo>
                  <a:lnTo>
                    <a:pt x="54495" y="818667"/>
                  </a:lnTo>
                  <a:lnTo>
                    <a:pt x="57137" y="818769"/>
                  </a:lnTo>
                  <a:lnTo>
                    <a:pt x="59791" y="818984"/>
                  </a:lnTo>
                  <a:lnTo>
                    <a:pt x="64757" y="815479"/>
                  </a:lnTo>
                  <a:lnTo>
                    <a:pt x="65201" y="812914"/>
                  </a:lnTo>
                  <a:lnTo>
                    <a:pt x="66294" y="806450"/>
                  </a:lnTo>
                  <a:close/>
                </a:path>
                <a:path w="895985" h="1232534">
                  <a:moveTo>
                    <a:pt x="314198" y="448856"/>
                  </a:moveTo>
                  <a:lnTo>
                    <a:pt x="311391" y="440410"/>
                  </a:lnTo>
                  <a:lnTo>
                    <a:pt x="310756" y="438162"/>
                  </a:lnTo>
                  <a:lnTo>
                    <a:pt x="305117" y="437654"/>
                  </a:lnTo>
                  <a:lnTo>
                    <a:pt x="301485" y="436308"/>
                  </a:lnTo>
                  <a:lnTo>
                    <a:pt x="294259" y="440448"/>
                  </a:lnTo>
                  <a:lnTo>
                    <a:pt x="288798" y="445973"/>
                  </a:lnTo>
                  <a:lnTo>
                    <a:pt x="293382" y="457123"/>
                  </a:lnTo>
                  <a:lnTo>
                    <a:pt x="299389" y="459359"/>
                  </a:lnTo>
                  <a:lnTo>
                    <a:pt x="310388" y="455663"/>
                  </a:lnTo>
                  <a:lnTo>
                    <a:pt x="314198" y="448856"/>
                  </a:lnTo>
                  <a:close/>
                </a:path>
                <a:path w="895985" h="1232534">
                  <a:moveTo>
                    <a:pt x="363169" y="1166990"/>
                  </a:moveTo>
                  <a:lnTo>
                    <a:pt x="360222" y="1159179"/>
                  </a:lnTo>
                  <a:lnTo>
                    <a:pt x="354444" y="1152969"/>
                  </a:lnTo>
                  <a:lnTo>
                    <a:pt x="346748" y="1149096"/>
                  </a:lnTo>
                  <a:lnTo>
                    <a:pt x="338048" y="1148270"/>
                  </a:lnTo>
                  <a:lnTo>
                    <a:pt x="328498" y="1151204"/>
                  </a:lnTo>
                  <a:lnTo>
                    <a:pt x="320992" y="1157287"/>
                  </a:lnTo>
                  <a:lnTo>
                    <a:pt x="316090" y="1165821"/>
                  </a:lnTo>
                  <a:lnTo>
                    <a:pt x="314401" y="1176121"/>
                  </a:lnTo>
                  <a:lnTo>
                    <a:pt x="316293" y="1184833"/>
                  </a:lnTo>
                  <a:lnTo>
                    <a:pt x="321144" y="1191920"/>
                  </a:lnTo>
                  <a:lnTo>
                    <a:pt x="328079" y="1196530"/>
                  </a:lnTo>
                  <a:lnTo>
                    <a:pt x="336257" y="1197775"/>
                  </a:lnTo>
                  <a:lnTo>
                    <a:pt x="347967" y="1194562"/>
                  </a:lnTo>
                  <a:lnTo>
                    <a:pt x="356870" y="1187754"/>
                  </a:lnTo>
                  <a:lnTo>
                    <a:pt x="362178" y="1178293"/>
                  </a:lnTo>
                  <a:lnTo>
                    <a:pt x="363067" y="1167117"/>
                  </a:lnTo>
                  <a:lnTo>
                    <a:pt x="363169" y="1166990"/>
                  </a:lnTo>
                  <a:close/>
                </a:path>
                <a:path w="895985" h="1232534">
                  <a:moveTo>
                    <a:pt x="382930" y="37579"/>
                  </a:moveTo>
                  <a:lnTo>
                    <a:pt x="366179" y="1625"/>
                  </a:lnTo>
                  <a:lnTo>
                    <a:pt x="357428" y="0"/>
                  </a:lnTo>
                  <a:lnTo>
                    <a:pt x="348272" y="2794"/>
                  </a:lnTo>
                  <a:lnTo>
                    <a:pt x="340207" y="8839"/>
                  </a:lnTo>
                  <a:lnTo>
                    <a:pt x="334098" y="17272"/>
                  </a:lnTo>
                  <a:lnTo>
                    <a:pt x="330873" y="27228"/>
                  </a:lnTo>
                  <a:lnTo>
                    <a:pt x="330060" y="33020"/>
                  </a:lnTo>
                  <a:lnTo>
                    <a:pt x="330225" y="38823"/>
                  </a:lnTo>
                  <a:lnTo>
                    <a:pt x="329869" y="46215"/>
                  </a:lnTo>
                  <a:lnTo>
                    <a:pt x="331393" y="52463"/>
                  </a:lnTo>
                  <a:lnTo>
                    <a:pt x="333032" y="60020"/>
                  </a:lnTo>
                  <a:lnTo>
                    <a:pt x="338315" y="75501"/>
                  </a:lnTo>
                  <a:lnTo>
                    <a:pt x="344652" y="80238"/>
                  </a:lnTo>
                  <a:lnTo>
                    <a:pt x="352844" y="80962"/>
                  </a:lnTo>
                  <a:lnTo>
                    <a:pt x="360273" y="80606"/>
                  </a:lnTo>
                  <a:lnTo>
                    <a:pt x="382219" y="47726"/>
                  </a:lnTo>
                  <a:lnTo>
                    <a:pt x="382930" y="37579"/>
                  </a:lnTo>
                  <a:close/>
                </a:path>
                <a:path w="895985" h="1232534">
                  <a:moveTo>
                    <a:pt x="393839" y="523138"/>
                  </a:moveTo>
                  <a:lnTo>
                    <a:pt x="390563" y="513067"/>
                  </a:lnTo>
                  <a:lnTo>
                    <a:pt x="383882" y="504863"/>
                  </a:lnTo>
                  <a:lnTo>
                    <a:pt x="375094" y="499643"/>
                  </a:lnTo>
                  <a:lnTo>
                    <a:pt x="365480" y="498525"/>
                  </a:lnTo>
                  <a:lnTo>
                    <a:pt x="356400" y="502069"/>
                  </a:lnTo>
                  <a:lnTo>
                    <a:pt x="348818" y="509079"/>
                  </a:lnTo>
                  <a:lnTo>
                    <a:pt x="343687" y="518363"/>
                  </a:lnTo>
                  <a:lnTo>
                    <a:pt x="341922" y="528688"/>
                  </a:lnTo>
                  <a:lnTo>
                    <a:pt x="344627" y="538340"/>
                  </a:lnTo>
                  <a:lnTo>
                    <a:pt x="351155" y="546201"/>
                  </a:lnTo>
                  <a:lnTo>
                    <a:pt x="360210" y="551205"/>
                  </a:lnTo>
                  <a:lnTo>
                    <a:pt x="370636" y="552272"/>
                  </a:lnTo>
                  <a:lnTo>
                    <a:pt x="380390" y="548982"/>
                  </a:lnTo>
                  <a:lnTo>
                    <a:pt x="388073" y="542315"/>
                  </a:lnTo>
                  <a:lnTo>
                    <a:pt x="392836" y="533336"/>
                  </a:lnTo>
                  <a:lnTo>
                    <a:pt x="393839" y="523138"/>
                  </a:lnTo>
                  <a:close/>
                </a:path>
                <a:path w="895985" h="1232534">
                  <a:moveTo>
                    <a:pt x="603008" y="210362"/>
                  </a:moveTo>
                  <a:lnTo>
                    <a:pt x="601891" y="203873"/>
                  </a:lnTo>
                  <a:lnTo>
                    <a:pt x="597776" y="200088"/>
                  </a:lnTo>
                  <a:lnTo>
                    <a:pt x="589203" y="197192"/>
                  </a:lnTo>
                  <a:lnTo>
                    <a:pt x="582612" y="200952"/>
                  </a:lnTo>
                  <a:lnTo>
                    <a:pt x="553008" y="236905"/>
                  </a:lnTo>
                  <a:lnTo>
                    <a:pt x="548398" y="249059"/>
                  </a:lnTo>
                  <a:lnTo>
                    <a:pt x="549376" y="251498"/>
                  </a:lnTo>
                  <a:lnTo>
                    <a:pt x="549719" y="254215"/>
                  </a:lnTo>
                  <a:lnTo>
                    <a:pt x="554139" y="255816"/>
                  </a:lnTo>
                  <a:lnTo>
                    <a:pt x="559371" y="257898"/>
                  </a:lnTo>
                  <a:lnTo>
                    <a:pt x="561225" y="256425"/>
                  </a:lnTo>
                  <a:lnTo>
                    <a:pt x="596074" y="225298"/>
                  </a:lnTo>
                  <a:lnTo>
                    <a:pt x="601091" y="218008"/>
                  </a:lnTo>
                  <a:lnTo>
                    <a:pt x="603008" y="210362"/>
                  </a:lnTo>
                  <a:close/>
                </a:path>
                <a:path w="895985" h="1232534">
                  <a:moveTo>
                    <a:pt x="623087" y="1232268"/>
                  </a:moveTo>
                  <a:lnTo>
                    <a:pt x="620623" y="1224965"/>
                  </a:lnTo>
                  <a:lnTo>
                    <a:pt x="614172" y="1218780"/>
                  </a:lnTo>
                  <a:lnTo>
                    <a:pt x="605866" y="1215631"/>
                  </a:lnTo>
                  <a:lnTo>
                    <a:pt x="597560" y="1216685"/>
                  </a:lnTo>
                  <a:lnTo>
                    <a:pt x="597357" y="1216698"/>
                  </a:lnTo>
                  <a:lnTo>
                    <a:pt x="586422" y="1223860"/>
                  </a:lnTo>
                  <a:lnTo>
                    <a:pt x="579843" y="1232268"/>
                  </a:lnTo>
                  <a:lnTo>
                    <a:pt x="623087" y="1232268"/>
                  </a:lnTo>
                  <a:close/>
                </a:path>
                <a:path w="895985" h="1232534">
                  <a:moveTo>
                    <a:pt x="895515" y="706196"/>
                  </a:moveTo>
                  <a:lnTo>
                    <a:pt x="895388" y="698563"/>
                  </a:lnTo>
                  <a:lnTo>
                    <a:pt x="892683" y="691629"/>
                  </a:lnTo>
                  <a:lnTo>
                    <a:pt x="888034" y="686473"/>
                  </a:lnTo>
                  <a:lnTo>
                    <a:pt x="882103" y="684161"/>
                  </a:lnTo>
                  <a:lnTo>
                    <a:pt x="872959" y="685761"/>
                  </a:lnTo>
                  <a:lnTo>
                    <a:pt x="865225" y="691502"/>
                  </a:lnTo>
                  <a:lnTo>
                    <a:pt x="860082" y="700252"/>
                  </a:lnTo>
                  <a:lnTo>
                    <a:pt x="858697" y="710895"/>
                  </a:lnTo>
                  <a:lnTo>
                    <a:pt x="859370" y="718642"/>
                  </a:lnTo>
                  <a:lnTo>
                    <a:pt x="863587" y="725538"/>
                  </a:lnTo>
                  <a:lnTo>
                    <a:pt x="872502" y="726859"/>
                  </a:lnTo>
                  <a:lnTo>
                    <a:pt x="880275" y="726160"/>
                  </a:lnTo>
                  <a:lnTo>
                    <a:pt x="887133" y="722071"/>
                  </a:lnTo>
                  <a:lnTo>
                    <a:pt x="892416" y="715213"/>
                  </a:lnTo>
                  <a:lnTo>
                    <a:pt x="895515" y="706196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209" y="9147434"/>
              <a:ext cx="63732" cy="66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8219008"/>
              <a:ext cx="1693545" cy="2034539"/>
            </a:xfrm>
            <a:custGeom>
              <a:avLst/>
              <a:gdLst/>
              <a:ahLst/>
              <a:cxnLst/>
              <a:rect l="l" t="t" r="r" b="b"/>
              <a:pathLst>
                <a:path w="1693545" h="2034540">
                  <a:moveTo>
                    <a:pt x="8204" y="269392"/>
                  </a:moveTo>
                  <a:lnTo>
                    <a:pt x="6172" y="262407"/>
                  </a:lnTo>
                  <a:lnTo>
                    <a:pt x="4737" y="257251"/>
                  </a:lnTo>
                  <a:lnTo>
                    <a:pt x="1168" y="254012"/>
                  </a:lnTo>
                  <a:lnTo>
                    <a:pt x="0" y="253974"/>
                  </a:lnTo>
                  <a:lnTo>
                    <a:pt x="0" y="277482"/>
                  </a:lnTo>
                  <a:lnTo>
                    <a:pt x="3454" y="276885"/>
                  </a:lnTo>
                  <a:lnTo>
                    <a:pt x="8204" y="269392"/>
                  </a:lnTo>
                  <a:close/>
                </a:path>
                <a:path w="1693545" h="2034540">
                  <a:moveTo>
                    <a:pt x="17221" y="1045705"/>
                  </a:moveTo>
                  <a:lnTo>
                    <a:pt x="8966" y="1037844"/>
                  </a:lnTo>
                  <a:lnTo>
                    <a:pt x="0" y="1038504"/>
                  </a:lnTo>
                  <a:lnTo>
                    <a:pt x="0" y="1068451"/>
                  </a:lnTo>
                  <a:lnTo>
                    <a:pt x="10845" y="1067358"/>
                  </a:lnTo>
                  <a:lnTo>
                    <a:pt x="16802" y="1061351"/>
                  </a:lnTo>
                  <a:lnTo>
                    <a:pt x="17005" y="1054735"/>
                  </a:lnTo>
                  <a:lnTo>
                    <a:pt x="17221" y="1045705"/>
                  </a:lnTo>
                  <a:close/>
                </a:path>
                <a:path w="1693545" h="2034540">
                  <a:moveTo>
                    <a:pt x="26962" y="579120"/>
                  </a:moveTo>
                  <a:lnTo>
                    <a:pt x="26606" y="574865"/>
                  </a:lnTo>
                  <a:lnTo>
                    <a:pt x="26238" y="570611"/>
                  </a:lnTo>
                  <a:lnTo>
                    <a:pt x="22860" y="568426"/>
                  </a:lnTo>
                  <a:lnTo>
                    <a:pt x="18478" y="568566"/>
                  </a:lnTo>
                  <a:lnTo>
                    <a:pt x="14198" y="569912"/>
                  </a:lnTo>
                  <a:lnTo>
                    <a:pt x="12039" y="572897"/>
                  </a:lnTo>
                  <a:lnTo>
                    <a:pt x="13995" y="580237"/>
                  </a:lnTo>
                  <a:lnTo>
                    <a:pt x="16370" y="582409"/>
                  </a:lnTo>
                  <a:lnTo>
                    <a:pt x="19545" y="582218"/>
                  </a:lnTo>
                  <a:lnTo>
                    <a:pt x="24028" y="582002"/>
                  </a:lnTo>
                  <a:lnTo>
                    <a:pt x="26962" y="579120"/>
                  </a:lnTo>
                  <a:close/>
                </a:path>
                <a:path w="1693545" h="2034540">
                  <a:moveTo>
                    <a:pt x="30137" y="776236"/>
                  </a:moveTo>
                  <a:lnTo>
                    <a:pt x="29349" y="759244"/>
                  </a:lnTo>
                  <a:lnTo>
                    <a:pt x="22644" y="752817"/>
                  </a:lnTo>
                  <a:lnTo>
                    <a:pt x="6197" y="753249"/>
                  </a:lnTo>
                  <a:lnTo>
                    <a:pt x="177" y="759942"/>
                  </a:lnTo>
                  <a:lnTo>
                    <a:pt x="292" y="768832"/>
                  </a:lnTo>
                  <a:lnTo>
                    <a:pt x="457" y="777214"/>
                  </a:lnTo>
                  <a:lnTo>
                    <a:pt x="7162" y="783640"/>
                  </a:lnTo>
                  <a:lnTo>
                    <a:pt x="15608" y="783501"/>
                  </a:lnTo>
                  <a:lnTo>
                    <a:pt x="23622" y="783475"/>
                  </a:lnTo>
                  <a:lnTo>
                    <a:pt x="30137" y="776236"/>
                  </a:lnTo>
                  <a:close/>
                </a:path>
                <a:path w="1693545" h="2034540">
                  <a:moveTo>
                    <a:pt x="80873" y="895057"/>
                  </a:moveTo>
                  <a:lnTo>
                    <a:pt x="72402" y="892479"/>
                  </a:lnTo>
                  <a:lnTo>
                    <a:pt x="62992" y="882624"/>
                  </a:lnTo>
                  <a:lnTo>
                    <a:pt x="60528" y="875588"/>
                  </a:lnTo>
                  <a:lnTo>
                    <a:pt x="56527" y="870000"/>
                  </a:lnTo>
                  <a:lnTo>
                    <a:pt x="49974" y="863295"/>
                  </a:lnTo>
                  <a:lnTo>
                    <a:pt x="41922" y="859015"/>
                  </a:lnTo>
                  <a:lnTo>
                    <a:pt x="33223" y="857402"/>
                  </a:lnTo>
                  <a:lnTo>
                    <a:pt x="24688" y="858659"/>
                  </a:lnTo>
                  <a:lnTo>
                    <a:pt x="15608" y="863968"/>
                  </a:lnTo>
                  <a:lnTo>
                    <a:pt x="9232" y="872134"/>
                  </a:lnTo>
                  <a:lnTo>
                    <a:pt x="6096" y="882078"/>
                  </a:lnTo>
                  <a:lnTo>
                    <a:pt x="6743" y="892733"/>
                  </a:lnTo>
                  <a:lnTo>
                    <a:pt x="10922" y="901420"/>
                  </a:lnTo>
                  <a:lnTo>
                    <a:pt x="17945" y="908062"/>
                  </a:lnTo>
                  <a:lnTo>
                    <a:pt x="26873" y="912025"/>
                  </a:lnTo>
                  <a:lnTo>
                    <a:pt x="36791" y="912685"/>
                  </a:lnTo>
                  <a:lnTo>
                    <a:pt x="44729" y="911783"/>
                  </a:lnTo>
                  <a:lnTo>
                    <a:pt x="51854" y="906449"/>
                  </a:lnTo>
                  <a:lnTo>
                    <a:pt x="60236" y="908151"/>
                  </a:lnTo>
                  <a:lnTo>
                    <a:pt x="66255" y="909066"/>
                  </a:lnTo>
                  <a:lnTo>
                    <a:pt x="73088" y="910666"/>
                  </a:lnTo>
                  <a:lnTo>
                    <a:pt x="80873" y="895057"/>
                  </a:lnTo>
                  <a:close/>
                </a:path>
                <a:path w="1693545" h="2034540">
                  <a:moveTo>
                    <a:pt x="178536" y="336473"/>
                  </a:moveTo>
                  <a:lnTo>
                    <a:pt x="161302" y="315163"/>
                  </a:lnTo>
                  <a:lnTo>
                    <a:pt x="159499" y="315899"/>
                  </a:lnTo>
                  <a:lnTo>
                    <a:pt x="157327" y="316166"/>
                  </a:lnTo>
                  <a:lnTo>
                    <a:pt x="155892" y="317360"/>
                  </a:lnTo>
                  <a:lnTo>
                    <a:pt x="149517" y="324218"/>
                  </a:lnTo>
                  <a:lnTo>
                    <a:pt x="145669" y="332003"/>
                  </a:lnTo>
                  <a:lnTo>
                    <a:pt x="144094" y="340575"/>
                  </a:lnTo>
                  <a:lnTo>
                    <a:pt x="144614" y="349796"/>
                  </a:lnTo>
                  <a:lnTo>
                    <a:pt x="145745" y="356628"/>
                  </a:lnTo>
                  <a:lnTo>
                    <a:pt x="152806" y="362204"/>
                  </a:lnTo>
                  <a:lnTo>
                    <a:pt x="159740" y="362267"/>
                  </a:lnTo>
                  <a:lnTo>
                    <a:pt x="166230" y="362369"/>
                  </a:lnTo>
                  <a:lnTo>
                    <a:pt x="171589" y="359600"/>
                  </a:lnTo>
                  <a:lnTo>
                    <a:pt x="174612" y="353822"/>
                  </a:lnTo>
                  <a:lnTo>
                    <a:pt x="177863" y="345084"/>
                  </a:lnTo>
                  <a:lnTo>
                    <a:pt x="178536" y="336473"/>
                  </a:lnTo>
                  <a:close/>
                </a:path>
                <a:path w="1693545" h="2034540">
                  <a:moveTo>
                    <a:pt x="206984" y="1143635"/>
                  </a:moveTo>
                  <a:lnTo>
                    <a:pt x="205574" y="1142542"/>
                  </a:lnTo>
                  <a:lnTo>
                    <a:pt x="202730" y="1140155"/>
                  </a:lnTo>
                  <a:lnTo>
                    <a:pt x="200190" y="1141247"/>
                  </a:lnTo>
                  <a:lnTo>
                    <a:pt x="197167" y="1141831"/>
                  </a:lnTo>
                  <a:lnTo>
                    <a:pt x="194767" y="1143355"/>
                  </a:lnTo>
                  <a:lnTo>
                    <a:pt x="191236" y="1145755"/>
                  </a:lnTo>
                  <a:lnTo>
                    <a:pt x="190131" y="1149477"/>
                  </a:lnTo>
                  <a:lnTo>
                    <a:pt x="191998" y="1153375"/>
                  </a:lnTo>
                  <a:lnTo>
                    <a:pt x="192798" y="1154963"/>
                  </a:lnTo>
                  <a:lnTo>
                    <a:pt x="194576" y="1156462"/>
                  </a:lnTo>
                  <a:lnTo>
                    <a:pt x="196151" y="1156982"/>
                  </a:lnTo>
                  <a:lnTo>
                    <a:pt x="200545" y="1158252"/>
                  </a:lnTo>
                  <a:lnTo>
                    <a:pt x="203657" y="1156004"/>
                  </a:lnTo>
                  <a:lnTo>
                    <a:pt x="206159" y="1149413"/>
                  </a:lnTo>
                  <a:lnTo>
                    <a:pt x="206451" y="1146429"/>
                  </a:lnTo>
                  <a:lnTo>
                    <a:pt x="206984" y="1143635"/>
                  </a:lnTo>
                  <a:close/>
                </a:path>
                <a:path w="1693545" h="2034540">
                  <a:moveTo>
                    <a:pt x="243713" y="1133221"/>
                  </a:moveTo>
                  <a:lnTo>
                    <a:pt x="225374" y="1106995"/>
                  </a:lnTo>
                  <a:lnTo>
                    <a:pt x="213144" y="1110462"/>
                  </a:lnTo>
                  <a:lnTo>
                    <a:pt x="209016" y="1114767"/>
                  </a:lnTo>
                  <a:lnTo>
                    <a:pt x="201752" y="1126159"/>
                  </a:lnTo>
                  <a:lnTo>
                    <a:pt x="202463" y="1133144"/>
                  </a:lnTo>
                  <a:lnTo>
                    <a:pt x="202831" y="1140028"/>
                  </a:lnTo>
                  <a:lnTo>
                    <a:pt x="207098" y="1143622"/>
                  </a:lnTo>
                  <a:lnTo>
                    <a:pt x="212636" y="1148092"/>
                  </a:lnTo>
                  <a:lnTo>
                    <a:pt x="218643" y="1151420"/>
                  </a:lnTo>
                  <a:lnTo>
                    <a:pt x="233718" y="1151775"/>
                  </a:lnTo>
                  <a:lnTo>
                    <a:pt x="239179" y="1147572"/>
                  </a:lnTo>
                  <a:lnTo>
                    <a:pt x="241985" y="1140625"/>
                  </a:lnTo>
                  <a:lnTo>
                    <a:pt x="241884" y="1140752"/>
                  </a:lnTo>
                  <a:lnTo>
                    <a:pt x="243713" y="1133221"/>
                  </a:lnTo>
                  <a:close/>
                </a:path>
                <a:path w="1693545" h="2034540">
                  <a:moveTo>
                    <a:pt x="409422" y="345617"/>
                  </a:moveTo>
                  <a:lnTo>
                    <a:pt x="408736" y="338924"/>
                  </a:lnTo>
                  <a:lnTo>
                    <a:pt x="407936" y="329526"/>
                  </a:lnTo>
                  <a:lnTo>
                    <a:pt x="399173" y="322199"/>
                  </a:lnTo>
                  <a:lnTo>
                    <a:pt x="384632" y="324269"/>
                  </a:lnTo>
                  <a:lnTo>
                    <a:pt x="379971" y="330111"/>
                  </a:lnTo>
                  <a:lnTo>
                    <a:pt x="380479" y="346214"/>
                  </a:lnTo>
                  <a:lnTo>
                    <a:pt x="388200" y="354291"/>
                  </a:lnTo>
                  <a:lnTo>
                    <a:pt x="396595" y="353568"/>
                  </a:lnTo>
                  <a:lnTo>
                    <a:pt x="403250" y="353072"/>
                  </a:lnTo>
                  <a:lnTo>
                    <a:pt x="409422" y="345617"/>
                  </a:lnTo>
                  <a:close/>
                </a:path>
                <a:path w="1693545" h="2034540">
                  <a:moveTo>
                    <a:pt x="423291" y="27000"/>
                  </a:moveTo>
                  <a:lnTo>
                    <a:pt x="409333" y="1257"/>
                  </a:lnTo>
                  <a:lnTo>
                    <a:pt x="407708" y="254"/>
                  </a:lnTo>
                  <a:lnTo>
                    <a:pt x="397141" y="0"/>
                  </a:lnTo>
                  <a:lnTo>
                    <a:pt x="392772" y="5486"/>
                  </a:lnTo>
                  <a:lnTo>
                    <a:pt x="389369" y="11874"/>
                  </a:lnTo>
                  <a:lnTo>
                    <a:pt x="387197" y="18338"/>
                  </a:lnTo>
                  <a:lnTo>
                    <a:pt x="387413" y="24587"/>
                  </a:lnTo>
                  <a:lnTo>
                    <a:pt x="389953" y="30543"/>
                  </a:lnTo>
                  <a:lnTo>
                    <a:pt x="394741" y="36118"/>
                  </a:lnTo>
                  <a:lnTo>
                    <a:pt x="400837" y="41795"/>
                  </a:lnTo>
                  <a:lnTo>
                    <a:pt x="408216" y="43294"/>
                  </a:lnTo>
                  <a:lnTo>
                    <a:pt x="413943" y="39751"/>
                  </a:lnTo>
                  <a:lnTo>
                    <a:pt x="421868" y="34785"/>
                  </a:lnTo>
                  <a:lnTo>
                    <a:pt x="423291" y="27000"/>
                  </a:lnTo>
                  <a:close/>
                </a:path>
                <a:path w="1693545" h="2034540">
                  <a:moveTo>
                    <a:pt x="435978" y="785990"/>
                  </a:moveTo>
                  <a:lnTo>
                    <a:pt x="425602" y="741667"/>
                  </a:lnTo>
                  <a:lnTo>
                    <a:pt x="416839" y="738124"/>
                  </a:lnTo>
                  <a:lnTo>
                    <a:pt x="402170" y="743915"/>
                  </a:lnTo>
                  <a:lnTo>
                    <a:pt x="398246" y="750595"/>
                  </a:lnTo>
                  <a:lnTo>
                    <a:pt x="399173" y="757605"/>
                  </a:lnTo>
                  <a:lnTo>
                    <a:pt x="409867" y="806716"/>
                  </a:lnTo>
                  <a:lnTo>
                    <a:pt x="420547" y="809536"/>
                  </a:lnTo>
                  <a:lnTo>
                    <a:pt x="427596" y="809815"/>
                  </a:lnTo>
                  <a:lnTo>
                    <a:pt x="431406" y="805535"/>
                  </a:lnTo>
                  <a:lnTo>
                    <a:pt x="433844" y="799388"/>
                  </a:lnTo>
                  <a:lnTo>
                    <a:pt x="435521" y="792746"/>
                  </a:lnTo>
                  <a:lnTo>
                    <a:pt x="435978" y="785990"/>
                  </a:lnTo>
                  <a:close/>
                </a:path>
                <a:path w="1693545" h="2034540">
                  <a:moveTo>
                    <a:pt x="494919" y="970991"/>
                  </a:moveTo>
                  <a:lnTo>
                    <a:pt x="494690" y="970902"/>
                  </a:lnTo>
                  <a:lnTo>
                    <a:pt x="494919" y="970991"/>
                  </a:lnTo>
                  <a:close/>
                </a:path>
                <a:path w="1693545" h="2034540">
                  <a:moveTo>
                    <a:pt x="500811" y="991044"/>
                  </a:moveTo>
                  <a:lnTo>
                    <a:pt x="500011" y="984300"/>
                  </a:lnTo>
                  <a:lnTo>
                    <a:pt x="496824" y="977760"/>
                  </a:lnTo>
                  <a:lnTo>
                    <a:pt x="494817" y="971118"/>
                  </a:lnTo>
                  <a:lnTo>
                    <a:pt x="487921" y="971372"/>
                  </a:lnTo>
                  <a:lnTo>
                    <a:pt x="480707" y="970457"/>
                  </a:lnTo>
                  <a:lnTo>
                    <a:pt x="474141" y="972121"/>
                  </a:lnTo>
                  <a:lnTo>
                    <a:pt x="466534" y="975728"/>
                  </a:lnTo>
                  <a:lnTo>
                    <a:pt x="461441" y="981735"/>
                  </a:lnTo>
                  <a:lnTo>
                    <a:pt x="459117" y="989431"/>
                  </a:lnTo>
                  <a:lnTo>
                    <a:pt x="459790" y="998080"/>
                  </a:lnTo>
                  <a:lnTo>
                    <a:pt x="462851" y="1005230"/>
                  </a:lnTo>
                  <a:lnTo>
                    <a:pt x="468096" y="1010653"/>
                  </a:lnTo>
                  <a:lnTo>
                    <a:pt x="474700" y="1013879"/>
                  </a:lnTo>
                  <a:lnTo>
                    <a:pt x="481952" y="1014425"/>
                  </a:lnTo>
                  <a:lnTo>
                    <a:pt x="489673" y="1011783"/>
                  </a:lnTo>
                  <a:lnTo>
                    <a:pt x="495985" y="1006462"/>
                  </a:lnTo>
                  <a:lnTo>
                    <a:pt x="499986" y="999274"/>
                  </a:lnTo>
                  <a:lnTo>
                    <a:pt x="500811" y="991044"/>
                  </a:lnTo>
                  <a:close/>
                </a:path>
                <a:path w="1693545" h="2034540">
                  <a:moveTo>
                    <a:pt x="506514" y="965276"/>
                  </a:moveTo>
                  <a:lnTo>
                    <a:pt x="503339" y="958951"/>
                  </a:lnTo>
                  <a:lnTo>
                    <a:pt x="502945" y="958215"/>
                  </a:lnTo>
                  <a:lnTo>
                    <a:pt x="501675" y="957554"/>
                  </a:lnTo>
                  <a:lnTo>
                    <a:pt x="493826" y="958227"/>
                  </a:lnTo>
                  <a:lnTo>
                    <a:pt x="494144" y="963256"/>
                  </a:lnTo>
                  <a:lnTo>
                    <a:pt x="494690" y="968273"/>
                  </a:lnTo>
                  <a:lnTo>
                    <a:pt x="494830" y="969899"/>
                  </a:lnTo>
                  <a:lnTo>
                    <a:pt x="495020" y="970876"/>
                  </a:lnTo>
                  <a:lnTo>
                    <a:pt x="495858" y="970470"/>
                  </a:lnTo>
                  <a:lnTo>
                    <a:pt x="496722" y="970292"/>
                  </a:lnTo>
                  <a:lnTo>
                    <a:pt x="497459" y="969899"/>
                  </a:lnTo>
                  <a:lnTo>
                    <a:pt x="501650" y="967447"/>
                  </a:lnTo>
                  <a:lnTo>
                    <a:pt x="506514" y="965276"/>
                  </a:lnTo>
                  <a:close/>
                </a:path>
                <a:path w="1693545" h="2034540">
                  <a:moveTo>
                    <a:pt x="526465" y="1059522"/>
                  </a:moveTo>
                  <a:lnTo>
                    <a:pt x="525386" y="1053338"/>
                  </a:lnTo>
                  <a:lnTo>
                    <a:pt x="524179" y="1046962"/>
                  </a:lnTo>
                  <a:lnTo>
                    <a:pt x="518515" y="1042504"/>
                  </a:lnTo>
                  <a:lnTo>
                    <a:pt x="506793" y="1044168"/>
                  </a:lnTo>
                  <a:lnTo>
                    <a:pt x="502500" y="1050467"/>
                  </a:lnTo>
                  <a:lnTo>
                    <a:pt x="503466" y="1056538"/>
                  </a:lnTo>
                  <a:lnTo>
                    <a:pt x="504444" y="1062837"/>
                  </a:lnTo>
                  <a:lnTo>
                    <a:pt x="510209" y="1067282"/>
                  </a:lnTo>
                  <a:lnTo>
                    <a:pt x="522147" y="1065606"/>
                  </a:lnTo>
                  <a:lnTo>
                    <a:pt x="526465" y="1059522"/>
                  </a:lnTo>
                  <a:close/>
                </a:path>
                <a:path w="1693545" h="2034540">
                  <a:moveTo>
                    <a:pt x="562381" y="1164475"/>
                  </a:moveTo>
                  <a:lnTo>
                    <a:pt x="555078" y="1157516"/>
                  </a:lnTo>
                  <a:lnTo>
                    <a:pt x="539724" y="1157846"/>
                  </a:lnTo>
                  <a:lnTo>
                    <a:pt x="534098" y="1163942"/>
                  </a:lnTo>
                  <a:lnTo>
                    <a:pt x="533781" y="1171765"/>
                  </a:lnTo>
                  <a:lnTo>
                    <a:pt x="533336" y="1180706"/>
                  </a:lnTo>
                  <a:lnTo>
                    <a:pt x="539572" y="1188085"/>
                  </a:lnTo>
                  <a:lnTo>
                    <a:pt x="547509" y="1188402"/>
                  </a:lnTo>
                  <a:lnTo>
                    <a:pt x="555332" y="1188720"/>
                  </a:lnTo>
                  <a:lnTo>
                    <a:pt x="562267" y="1181201"/>
                  </a:lnTo>
                  <a:lnTo>
                    <a:pt x="562381" y="1164475"/>
                  </a:lnTo>
                  <a:close/>
                </a:path>
                <a:path w="1693545" h="2034540">
                  <a:moveTo>
                    <a:pt x="582663" y="1362557"/>
                  </a:moveTo>
                  <a:lnTo>
                    <a:pt x="565454" y="1337437"/>
                  </a:lnTo>
                  <a:lnTo>
                    <a:pt x="557568" y="1337678"/>
                  </a:lnTo>
                  <a:lnTo>
                    <a:pt x="550849" y="1345171"/>
                  </a:lnTo>
                  <a:lnTo>
                    <a:pt x="551129" y="1353502"/>
                  </a:lnTo>
                  <a:lnTo>
                    <a:pt x="551319" y="1363484"/>
                  </a:lnTo>
                  <a:lnTo>
                    <a:pt x="559295" y="1371930"/>
                  </a:lnTo>
                  <a:lnTo>
                    <a:pt x="567791" y="1371092"/>
                  </a:lnTo>
                  <a:lnTo>
                    <a:pt x="575538" y="1370418"/>
                  </a:lnTo>
                  <a:lnTo>
                    <a:pt x="582663" y="1362557"/>
                  </a:lnTo>
                  <a:close/>
                </a:path>
                <a:path w="1693545" h="2034540">
                  <a:moveTo>
                    <a:pt x="587451" y="1227505"/>
                  </a:moveTo>
                  <a:lnTo>
                    <a:pt x="586079" y="1219161"/>
                  </a:lnTo>
                  <a:lnTo>
                    <a:pt x="584873" y="1211897"/>
                  </a:lnTo>
                  <a:lnTo>
                    <a:pt x="578307" y="1206309"/>
                  </a:lnTo>
                  <a:lnTo>
                    <a:pt x="563524" y="1207350"/>
                  </a:lnTo>
                  <a:lnTo>
                    <a:pt x="557288" y="1215364"/>
                  </a:lnTo>
                  <a:lnTo>
                    <a:pt x="559269" y="1230807"/>
                  </a:lnTo>
                  <a:lnTo>
                    <a:pt x="565886" y="1236167"/>
                  </a:lnTo>
                  <a:lnTo>
                    <a:pt x="573100" y="1235773"/>
                  </a:lnTo>
                  <a:lnTo>
                    <a:pt x="581380" y="1235392"/>
                  </a:lnTo>
                  <a:lnTo>
                    <a:pt x="587451" y="1227505"/>
                  </a:lnTo>
                  <a:close/>
                </a:path>
                <a:path w="1693545" h="2034540">
                  <a:moveTo>
                    <a:pt x="620217" y="489267"/>
                  </a:moveTo>
                  <a:lnTo>
                    <a:pt x="619137" y="485165"/>
                  </a:lnTo>
                  <a:lnTo>
                    <a:pt x="618617" y="482155"/>
                  </a:lnTo>
                  <a:lnTo>
                    <a:pt x="617486" y="479361"/>
                  </a:lnTo>
                  <a:lnTo>
                    <a:pt x="613295" y="472262"/>
                  </a:lnTo>
                  <a:lnTo>
                    <a:pt x="607479" y="467245"/>
                  </a:lnTo>
                  <a:lnTo>
                    <a:pt x="600760" y="464756"/>
                  </a:lnTo>
                  <a:lnTo>
                    <a:pt x="593953" y="465239"/>
                  </a:lnTo>
                  <a:lnTo>
                    <a:pt x="586282" y="469773"/>
                  </a:lnTo>
                  <a:lnTo>
                    <a:pt x="581342" y="476910"/>
                  </a:lnTo>
                  <a:lnTo>
                    <a:pt x="579602" y="485597"/>
                  </a:lnTo>
                  <a:lnTo>
                    <a:pt x="581494" y="494728"/>
                  </a:lnTo>
                  <a:lnTo>
                    <a:pt x="584796" y="502526"/>
                  </a:lnTo>
                  <a:lnTo>
                    <a:pt x="590372" y="507974"/>
                  </a:lnTo>
                  <a:lnTo>
                    <a:pt x="598170" y="511429"/>
                  </a:lnTo>
                  <a:lnTo>
                    <a:pt x="606031" y="514946"/>
                  </a:lnTo>
                  <a:lnTo>
                    <a:pt x="615010" y="511136"/>
                  </a:lnTo>
                  <a:lnTo>
                    <a:pt x="619086" y="498094"/>
                  </a:lnTo>
                  <a:lnTo>
                    <a:pt x="619556" y="493115"/>
                  </a:lnTo>
                  <a:lnTo>
                    <a:pt x="620217" y="489267"/>
                  </a:lnTo>
                  <a:close/>
                </a:path>
                <a:path w="1693545" h="2034540">
                  <a:moveTo>
                    <a:pt x="694474" y="1589278"/>
                  </a:moveTo>
                  <a:lnTo>
                    <a:pt x="693458" y="1584096"/>
                  </a:lnTo>
                  <a:lnTo>
                    <a:pt x="692696" y="1580857"/>
                  </a:lnTo>
                  <a:lnTo>
                    <a:pt x="690321" y="1579194"/>
                  </a:lnTo>
                  <a:lnTo>
                    <a:pt x="686803" y="1579384"/>
                  </a:lnTo>
                  <a:lnTo>
                    <a:pt x="681609" y="1580388"/>
                  </a:lnTo>
                  <a:lnTo>
                    <a:pt x="678129" y="1585950"/>
                  </a:lnTo>
                  <a:lnTo>
                    <a:pt x="680427" y="1590598"/>
                  </a:lnTo>
                  <a:lnTo>
                    <a:pt x="681215" y="1592072"/>
                  </a:lnTo>
                  <a:lnTo>
                    <a:pt x="683399" y="1593634"/>
                  </a:lnTo>
                  <a:lnTo>
                    <a:pt x="690219" y="1594370"/>
                  </a:lnTo>
                  <a:lnTo>
                    <a:pt x="694474" y="1589278"/>
                  </a:lnTo>
                  <a:close/>
                </a:path>
                <a:path w="1693545" h="2034540">
                  <a:moveTo>
                    <a:pt x="755370" y="1452600"/>
                  </a:moveTo>
                  <a:lnTo>
                    <a:pt x="753452" y="1437817"/>
                  </a:lnTo>
                  <a:lnTo>
                    <a:pt x="746213" y="1433055"/>
                  </a:lnTo>
                  <a:lnTo>
                    <a:pt x="732497" y="1436319"/>
                  </a:lnTo>
                  <a:lnTo>
                    <a:pt x="728332" y="1441627"/>
                  </a:lnTo>
                  <a:lnTo>
                    <a:pt x="729183" y="1455394"/>
                  </a:lnTo>
                  <a:lnTo>
                    <a:pt x="735863" y="1461312"/>
                  </a:lnTo>
                  <a:lnTo>
                    <a:pt x="742962" y="1460487"/>
                  </a:lnTo>
                  <a:lnTo>
                    <a:pt x="750138" y="1459649"/>
                  </a:lnTo>
                  <a:lnTo>
                    <a:pt x="755370" y="1452600"/>
                  </a:lnTo>
                  <a:close/>
                </a:path>
                <a:path w="1693545" h="2034540">
                  <a:moveTo>
                    <a:pt x="834859" y="1198486"/>
                  </a:moveTo>
                  <a:lnTo>
                    <a:pt x="831684" y="1191209"/>
                  </a:lnTo>
                  <a:lnTo>
                    <a:pt x="825855" y="1185519"/>
                  </a:lnTo>
                  <a:lnTo>
                    <a:pt x="818235" y="1182039"/>
                  </a:lnTo>
                  <a:lnTo>
                    <a:pt x="809752" y="1181404"/>
                  </a:lnTo>
                  <a:lnTo>
                    <a:pt x="802170" y="1184135"/>
                  </a:lnTo>
                  <a:lnTo>
                    <a:pt x="795693" y="1189723"/>
                  </a:lnTo>
                  <a:lnTo>
                    <a:pt x="791349" y="1196987"/>
                  </a:lnTo>
                  <a:lnTo>
                    <a:pt x="790105" y="1204734"/>
                  </a:lnTo>
                  <a:lnTo>
                    <a:pt x="793076" y="1212596"/>
                  </a:lnTo>
                  <a:lnTo>
                    <a:pt x="799604" y="1218971"/>
                  </a:lnTo>
                  <a:lnTo>
                    <a:pt x="808189" y="1222832"/>
                  </a:lnTo>
                  <a:lnTo>
                    <a:pt x="817384" y="1223175"/>
                  </a:lnTo>
                  <a:lnTo>
                    <a:pt x="825017" y="1219873"/>
                  </a:lnTo>
                  <a:lnTo>
                    <a:pt x="830986" y="1213916"/>
                  </a:lnTo>
                  <a:lnTo>
                    <a:pt x="834529" y="1206411"/>
                  </a:lnTo>
                  <a:lnTo>
                    <a:pt x="834859" y="1198486"/>
                  </a:lnTo>
                  <a:close/>
                </a:path>
                <a:path w="1693545" h="2034540">
                  <a:moveTo>
                    <a:pt x="861275" y="813498"/>
                  </a:moveTo>
                  <a:lnTo>
                    <a:pt x="858621" y="805891"/>
                  </a:lnTo>
                  <a:lnTo>
                    <a:pt x="853046" y="799566"/>
                  </a:lnTo>
                  <a:lnTo>
                    <a:pt x="845756" y="795489"/>
                  </a:lnTo>
                  <a:lnTo>
                    <a:pt x="837933" y="794626"/>
                  </a:lnTo>
                  <a:lnTo>
                    <a:pt x="830808" y="797128"/>
                  </a:lnTo>
                  <a:lnTo>
                    <a:pt x="825080" y="802106"/>
                  </a:lnTo>
                  <a:lnTo>
                    <a:pt x="821474" y="808621"/>
                  </a:lnTo>
                  <a:lnTo>
                    <a:pt x="820724" y="815771"/>
                  </a:lnTo>
                  <a:lnTo>
                    <a:pt x="823442" y="823734"/>
                  </a:lnTo>
                  <a:lnTo>
                    <a:pt x="828802" y="829995"/>
                  </a:lnTo>
                  <a:lnTo>
                    <a:pt x="835888" y="833856"/>
                  </a:lnTo>
                  <a:lnTo>
                    <a:pt x="843826" y="834567"/>
                  </a:lnTo>
                  <a:lnTo>
                    <a:pt x="850836" y="832002"/>
                  </a:lnTo>
                  <a:lnTo>
                    <a:pt x="856602" y="827024"/>
                  </a:lnTo>
                  <a:lnTo>
                    <a:pt x="860348" y="820547"/>
                  </a:lnTo>
                  <a:lnTo>
                    <a:pt x="861275" y="813498"/>
                  </a:lnTo>
                  <a:close/>
                </a:path>
                <a:path w="1693545" h="2034540">
                  <a:moveTo>
                    <a:pt x="862774" y="1918538"/>
                  </a:moveTo>
                  <a:lnTo>
                    <a:pt x="858926" y="1913928"/>
                  </a:lnTo>
                  <a:lnTo>
                    <a:pt x="851306" y="1915350"/>
                  </a:lnTo>
                  <a:lnTo>
                    <a:pt x="849782" y="1917788"/>
                  </a:lnTo>
                  <a:lnTo>
                    <a:pt x="849236" y="1921014"/>
                  </a:lnTo>
                  <a:lnTo>
                    <a:pt x="849033" y="1926310"/>
                  </a:lnTo>
                  <a:lnTo>
                    <a:pt x="853084" y="1931238"/>
                  </a:lnTo>
                  <a:lnTo>
                    <a:pt x="857643" y="1930628"/>
                  </a:lnTo>
                  <a:lnTo>
                    <a:pt x="860907" y="1930247"/>
                  </a:lnTo>
                  <a:lnTo>
                    <a:pt x="862672" y="1927783"/>
                  </a:lnTo>
                  <a:lnTo>
                    <a:pt x="862774" y="1918538"/>
                  </a:lnTo>
                  <a:close/>
                </a:path>
                <a:path w="1693545" h="2034540">
                  <a:moveTo>
                    <a:pt x="917663" y="1296123"/>
                  </a:moveTo>
                  <a:lnTo>
                    <a:pt x="915949" y="1285722"/>
                  </a:lnTo>
                  <a:lnTo>
                    <a:pt x="913295" y="1282649"/>
                  </a:lnTo>
                  <a:lnTo>
                    <a:pt x="909078" y="1282357"/>
                  </a:lnTo>
                  <a:lnTo>
                    <a:pt x="903681" y="1281823"/>
                  </a:lnTo>
                  <a:lnTo>
                    <a:pt x="898474" y="1288326"/>
                  </a:lnTo>
                  <a:lnTo>
                    <a:pt x="899134" y="1294193"/>
                  </a:lnTo>
                  <a:lnTo>
                    <a:pt x="900150" y="1298295"/>
                  </a:lnTo>
                  <a:lnTo>
                    <a:pt x="902690" y="1301038"/>
                  </a:lnTo>
                  <a:lnTo>
                    <a:pt x="906932" y="1301559"/>
                  </a:lnTo>
                  <a:lnTo>
                    <a:pt x="912647" y="1302054"/>
                  </a:lnTo>
                  <a:lnTo>
                    <a:pt x="917663" y="1296123"/>
                  </a:lnTo>
                  <a:close/>
                </a:path>
                <a:path w="1693545" h="2034540">
                  <a:moveTo>
                    <a:pt x="933056" y="1789417"/>
                  </a:moveTo>
                  <a:lnTo>
                    <a:pt x="931799" y="1785454"/>
                  </a:lnTo>
                  <a:lnTo>
                    <a:pt x="930795" y="1782356"/>
                  </a:lnTo>
                  <a:lnTo>
                    <a:pt x="928433" y="1780794"/>
                  </a:lnTo>
                  <a:lnTo>
                    <a:pt x="925068" y="1780755"/>
                  </a:lnTo>
                  <a:lnTo>
                    <a:pt x="921600" y="1781606"/>
                  </a:lnTo>
                  <a:lnTo>
                    <a:pt x="919899" y="1783943"/>
                  </a:lnTo>
                  <a:lnTo>
                    <a:pt x="920292" y="1790509"/>
                  </a:lnTo>
                  <a:lnTo>
                    <a:pt x="922147" y="1792871"/>
                  </a:lnTo>
                  <a:lnTo>
                    <a:pt x="925563" y="1793354"/>
                  </a:lnTo>
                  <a:lnTo>
                    <a:pt x="929551" y="1793773"/>
                  </a:lnTo>
                  <a:lnTo>
                    <a:pt x="933056" y="1789417"/>
                  </a:lnTo>
                  <a:close/>
                </a:path>
                <a:path w="1693545" h="2034540">
                  <a:moveTo>
                    <a:pt x="939761" y="325932"/>
                  </a:moveTo>
                  <a:lnTo>
                    <a:pt x="936625" y="307657"/>
                  </a:lnTo>
                  <a:lnTo>
                    <a:pt x="929982" y="301307"/>
                  </a:lnTo>
                  <a:lnTo>
                    <a:pt x="914361" y="301498"/>
                  </a:lnTo>
                  <a:lnTo>
                    <a:pt x="907834" y="309880"/>
                  </a:lnTo>
                  <a:lnTo>
                    <a:pt x="909815" y="328168"/>
                  </a:lnTo>
                  <a:lnTo>
                    <a:pt x="917943" y="335622"/>
                  </a:lnTo>
                  <a:lnTo>
                    <a:pt x="926960" y="335013"/>
                  </a:lnTo>
                  <a:lnTo>
                    <a:pt x="934567" y="334441"/>
                  </a:lnTo>
                  <a:lnTo>
                    <a:pt x="939761" y="325932"/>
                  </a:lnTo>
                  <a:close/>
                </a:path>
                <a:path w="1693545" h="2034540">
                  <a:moveTo>
                    <a:pt x="1046099" y="1697278"/>
                  </a:moveTo>
                  <a:lnTo>
                    <a:pt x="1022718" y="1669389"/>
                  </a:lnTo>
                  <a:lnTo>
                    <a:pt x="1015314" y="1671523"/>
                  </a:lnTo>
                  <a:lnTo>
                    <a:pt x="1009396" y="1676069"/>
                  </a:lnTo>
                  <a:lnTo>
                    <a:pt x="1005624" y="1682305"/>
                  </a:lnTo>
                  <a:lnTo>
                    <a:pt x="1004671" y="1689519"/>
                  </a:lnTo>
                  <a:lnTo>
                    <a:pt x="1007135" y="1697202"/>
                  </a:lnTo>
                  <a:lnTo>
                    <a:pt x="1012469" y="1703133"/>
                  </a:lnTo>
                  <a:lnTo>
                    <a:pt x="1019835" y="1706664"/>
                  </a:lnTo>
                  <a:lnTo>
                    <a:pt x="1028331" y="1707159"/>
                  </a:lnTo>
                  <a:lnTo>
                    <a:pt x="1038021" y="1705775"/>
                  </a:lnTo>
                  <a:lnTo>
                    <a:pt x="1046099" y="1697278"/>
                  </a:lnTo>
                  <a:close/>
                </a:path>
                <a:path w="1693545" h="2034540">
                  <a:moveTo>
                    <a:pt x="1099629" y="2025726"/>
                  </a:moveTo>
                  <a:lnTo>
                    <a:pt x="1097407" y="2023719"/>
                  </a:lnTo>
                  <a:lnTo>
                    <a:pt x="1090942" y="2024265"/>
                  </a:lnTo>
                  <a:lnTo>
                    <a:pt x="1089329" y="2026500"/>
                  </a:lnTo>
                  <a:lnTo>
                    <a:pt x="1089558" y="2029117"/>
                  </a:lnTo>
                  <a:lnTo>
                    <a:pt x="1090739" y="2033295"/>
                  </a:lnTo>
                  <a:lnTo>
                    <a:pt x="1093533" y="2034273"/>
                  </a:lnTo>
                  <a:lnTo>
                    <a:pt x="1096492" y="2033244"/>
                  </a:lnTo>
                  <a:lnTo>
                    <a:pt x="1097940" y="2032901"/>
                  </a:lnTo>
                  <a:lnTo>
                    <a:pt x="1099553" y="2030564"/>
                  </a:lnTo>
                  <a:lnTo>
                    <a:pt x="1099629" y="2025726"/>
                  </a:lnTo>
                  <a:close/>
                </a:path>
                <a:path w="1693545" h="2034540">
                  <a:moveTo>
                    <a:pt x="1122997" y="1689481"/>
                  </a:moveTo>
                  <a:lnTo>
                    <a:pt x="1116863" y="1684172"/>
                  </a:lnTo>
                  <a:lnTo>
                    <a:pt x="1103083" y="1684807"/>
                  </a:lnTo>
                  <a:lnTo>
                    <a:pt x="1096962" y="1691157"/>
                  </a:lnTo>
                  <a:lnTo>
                    <a:pt x="1097711" y="1698015"/>
                  </a:lnTo>
                  <a:lnTo>
                    <a:pt x="1098550" y="1704987"/>
                  </a:lnTo>
                  <a:lnTo>
                    <a:pt x="1106551" y="1710893"/>
                  </a:lnTo>
                  <a:lnTo>
                    <a:pt x="1112901" y="1709140"/>
                  </a:lnTo>
                  <a:lnTo>
                    <a:pt x="1119644" y="1707134"/>
                  </a:lnTo>
                  <a:lnTo>
                    <a:pt x="1122146" y="1701634"/>
                  </a:lnTo>
                  <a:lnTo>
                    <a:pt x="1122997" y="1689481"/>
                  </a:lnTo>
                  <a:close/>
                </a:path>
                <a:path w="1693545" h="2034540">
                  <a:moveTo>
                    <a:pt x="1176299" y="1551584"/>
                  </a:moveTo>
                  <a:lnTo>
                    <a:pt x="1173111" y="1539608"/>
                  </a:lnTo>
                  <a:lnTo>
                    <a:pt x="1165377" y="1529880"/>
                  </a:lnTo>
                  <a:lnTo>
                    <a:pt x="1154341" y="1523479"/>
                  </a:lnTo>
                  <a:lnTo>
                    <a:pt x="1141272" y="1521498"/>
                  </a:lnTo>
                  <a:lnTo>
                    <a:pt x="1131366" y="1524050"/>
                  </a:lnTo>
                  <a:lnTo>
                    <a:pt x="1123238" y="1530235"/>
                  </a:lnTo>
                  <a:lnTo>
                    <a:pt x="1117739" y="1539151"/>
                  </a:lnTo>
                  <a:lnTo>
                    <a:pt x="1115707" y="1549857"/>
                  </a:lnTo>
                  <a:lnTo>
                    <a:pt x="1118069" y="1562036"/>
                  </a:lnTo>
                  <a:lnTo>
                    <a:pt x="1124610" y="1571739"/>
                  </a:lnTo>
                  <a:lnTo>
                    <a:pt x="1134364" y="1578025"/>
                  </a:lnTo>
                  <a:lnTo>
                    <a:pt x="1146340" y="1579968"/>
                  </a:lnTo>
                  <a:lnTo>
                    <a:pt x="1157541" y="1577174"/>
                  </a:lnTo>
                  <a:lnTo>
                    <a:pt x="1167231" y="1570634"/>
                  </a:lnTo>
                  <a:lnTo>
                    <a:pt x="1173949" y="1561668"/>
                  </a:lnTo>
                  <a:lnTo>
                    <a:pt x="1176299" y="1551584"/>
                  </a:lnTo>
                  <a:close/>
                </a:path>
                <a:path w="1693545" h="2034540">
                  <a:moveTo>
                    <a:pt x="1177658" y="1730629"/>
                  </a:moveTo>
                  <a:lnTo>
                    <a:pt x="1177124" y="1725396"/>
                  </a:lnTo>
                  <a:lnTo>
                    <a:pt x="1176451" y="1719516"/>
                  </a:lnTo>
                  <a:lnTo>
                    <a:pt x="1172552" y="1717217"/>
                  </a:lnTo>
                  <a:lnTo>
                    <a:pt x="1167091" y="1716913"/>
                  </a:lnTo>
                  <a:lnTo>
                    <a:pt x="1161580" y="1716938"/>
                  </a:lnTo>
                  <a:lnTo>
                    <a:pt x="1157490" y="1721142"/>
                  </a:lnTo>
                  <a:lnTo>
                    <a:pt x="1159459" y="1731632"/>
                  </a:lnTo>
                  <a:lnTo>
                    <a:pt x="1163002" y="1734515"/>
                  </a:lnTo>
                  <a:lnTo>
                    <a:pt x="1168463" y="1734820"/>
                  </a:lnTo>
                  <a:lnTo>
                    <a:pt x="1173530" y="1735264"/>
                  </a:lnTo>
                  <a:lnTo>
                    <a:pt x="1177658" y="1730629"/>
                  </a:lnTo>
                  <a:close/>
                </a:path>
                <a:path w="1693545" h="2034540">
                  <a:moveTo>
                    <a:pt x="1342644" y="1098092"/>
                  </a:moveTo>
                  <a:lnTo>
                    <a:pt x="1312964" y="1072730"/>
                  </a:lnTo>
                  <a:lnTo>
                    <a:pt x="1302816" y="1073162"/>
                  </a:lnTo>
                  <a:lnTo>
                    <a:pt x="1272336" y="1101826"/>
                  </a:lnTo>
                  <a:lnTo>
                    <a:pt x="1275511" y="1112050"/>
                  </a:lnTo>
                  <a:lnTo>
                    <a:pt x="1283182" y="1120838"/>
                  </a:lnTo>
                  <a:lnTo>
                    <a:pt x="1294015" y="1127099"/>
                  </a:lnTo>
                  <a:lnTo>
                    <a:pt x="1306677" y="1129766"/>
                  </a:lnTo>
                  <a:lnTo>
                    <a:pt x="1316139" y="1128699"/>
                  </a:lnTo>
                  <a:lnTo>
                    <a:pt x="1342644" y="1098092"/>
                  </a:lnTo>
                  <a:close/>
                </a:path>
                <a:path w="1693545" h="2034540">
                  <a:moveTo>
                    <a:pt x="1390154" y="671703"/>
                  </a:moveTo>
                  <a:lnTo>
                    <a:pt x="1388719" y="662686"/>
                  </a:lnTo>
                  <a:lnTo>
                    <a:pt x="1380045" y="656501"/>
                  </a:lnTo>
                  <a:lnTo>
                    <a:pt x="1370520" y="657733"/>
                  </a:lnTo>
                  <a:lnTo>
                    <a:pt x="1362227" y="660361"/>
                  </a:lnTo>
                  <a:lnTo>
                    <a:pt x="1355928" y="665403"/>
                  </a:lnTo>
                  <a:lnTo>
                    <a:pt x="1352169" y="672172"/>
                  </a:lnTo>
                  <a:lnTo>
                    <a:pt x="1351508" y="680046"/>
                  </a:lnTo>
                  <a:lnTo>
                    <a:pt x="1353959" y="687146"/>
                  </a:lnTo>
                  <a:lnTo>
                    <a:pt x="1358773" y="692378"/>
                  </a:lnTo>
                  <a:lnTo>
                    <a:pt x="1365326" y="695299"/>
                  </a:lnTo>
                  <a:lnTo>
                    <a:pt x="1373009" y="695413"/>
                  </a:lnTo>
                  <a:lnTo>
                    <a:pt x="1380832" y="692454"/>
                  </a:lnTo>
                  <a:lnTo>
                    <a:pt x="1386611" y="687082"/>
                  </a:lnTo>
                  <a:lnTo>
                    <a:pt x="1389875" y="679958"/>
                  </a:lnTo>
                  <a:lnTo>
                    <a:pt x="1390154" y="671703"/>
                  </a:lnTo>
                  <a:close/>
                </a:path>
                <a:path w="1693545" h="2034540">
                  <a:moveTo>
                    <a:pt x="1404023" y="1468856"/>
                  </a:moveTo>
                  <a:lnTo>
                    <a:pt x="1403591" y="1465707"/>
                  </a:lnTo>
                  <a:lnTo>
                    <a:pt x="1403057" y="1461465"/>
                  </a:lnTo>
                  <a:lnTo>
                    <a:pt x="1400251" y="1459395"/>
                  </a:lnTo>
                  <a:lnTo>
                    <a:pt x="1395882" y="1459433"/>
                  </a:lnTo>
                  <a:lnTo>
                    <a:pt x="1392834" y="1460360"/>
                  </a:lnTo>
                  <a:lnTo>
                    <a:pt x="1390789" y="1462405"/>
                  </a:lnTo>
                  <a:lnTo>
                    <a:pt x="1391437" y="1469936"/>
                  </a:lnTo>
                  <a:lnTo>
                    <a:pt x="1394345" y="1472209"/>
                  </a:lnTo>
                  <a:lnTo>
                    <a:pt x="1398739" y="1471612"/>
                  </a:lnTo>
                  <a:lnTo>
                    <a:pt x="1401838" y="1471231"/>
                  </a:lnTo>
                  <a:lnTo>
                    <a:pt x="1404023" y="1468856"/>
                  </a:lnTo>
                  <a:close/>
                </a:path>
                <a:path w="1693545" h="2034540">
                  <a:moveTo>
                    <a:pt x="1503553" y="1907324"/>
                  </a:moveTo>
                  <a:lnTo>
                    <a:pt x="1502930" y="1902980"/>
                  </a:lnTo>
                  <a:lnTo>
                    <a:pt x="1502486" y="1899729"/>
                  </a:lnTo>
                  <a:lnTo>
                    <a:pt x="1499844" y="1898637"/>
                  </a:lnTo>
                  <a:lnTo>
                    <a:pt x="1496656" y="1898904"/>
                  </a:lnTo>
                  <a:lnTo>
                    <a:pt x="1492529" y="1900796"/>
                  </a:lnTo>
                  <a:lnTo>
                    <a:pt x="1490573" y="1903818"/>
                  </a:lnTo>
                  <a:lnTo>
                    <a:pt x="1492338" y="1908073"/>
                  </a:lnTo>
                  <a:lnTo>
                    <a:pt x="1493024" y="1909445"/>
                  </a:lnTo>
                  <a:lnTo>
                    <a:pt x="1495450" y="1910880"/>
                  </a:lnTo>
                  <a:lnTo>
                    <a:pt x="1496936" y="1910867"/>
                  </a:lnTo>
                  <a:lnTo>
                    <a:pt x="1501609" y="1910575"/>
                  </a:lnTo>
                  <a:lnTo>
                    <a:pt x="1503553" y="1907324"/>
                  </a:lnTo>
                  <a:close/>
                </a:path>
                <a:path w="1693545" h="2034540">
                  <a:moveTo>
                    <a:pt x="1662785" y="1908175"/>
                  </a:moveTo>
                  <a:lnTo>
                    <a:pt x="1641170" y="1869249"/>
                  </a:lnTo>
                  <a:lnTo>
                    <a:pt x="1635252" y="1871408"/>
                  </a:lnTo>
                  <a:lnTo>
                    <a:pt x="1629257" y="1873465"/>
                  </a:lnTo>
                  <a:lnTo>
                    <a:pt x="1624482" y="1881124"/>
                  </a:lnTo>
                  <a:lnTo>
                    <a:pt x="1625600" y="1888401"/>
                  </a:lnTo>
                  <a:lnTo>
                    <a:pt x="1628241" y="1898764"/>
                  </a:lnTo>
                  <a:lnTo>
                    <a:pt x="1632877" y="1907844"/>
                  </a:lnTo>
                  <a:lnTo>
                    <a:pt x="1639557" y="1915528"/>
                  </a:lnTo>
                  <a:lnTo>
                    <a:pt x="1648383" y="1921725"/>
                  </a:lnTo>
                  <a:lnTo>
                    <a:pt x="1648396" y="1921941"/>
                  </a:lnTo>
                  <a:lnTo>
                    <a:pt x="1652371" y="1924024"/>
                  </a:lnTo>
                  <a:lnTo>
                    <a:pt x="1659267" y="1921014"/>
                  </a:lnTo>
                  <a:lnTo>
                    <a:pt x="1661680" y="1913547"/>
                  </a:lnTo>
                  <a:lnTo>
                    <a:pt x="1662176" y="1910651"/>
                  </a:lnTo>
                  <a:lnTo>
                    <a:pt x="1662785" y="1908175"/>
                  </a:lnTo>
                  <a:close/>
                </a:path>
                <a:path w="1693545" h="2034540">
                  <a:moveTo>
                    <a:pt x="1693405" y="1546250"/>
                  </a:moveTo>
                  <a:lnTo>
                    <a:pt x="1692109" y="1543507"/>
                  </a:lnTo>
                  <a:lnTo>
                    <a:pt x="1688846" y="1542021"/>
                  </a:lnTo>
                  <a:lnTo>
                    <a:pt x="1684159" y="1541106"/>
                  </a:lnTo>
                  <a:lnTo>
                    <a:pt x="1681518" y="1543862"/>
                  </a:lnTo>
                  <a:lnTo>
                    <a:pt x="1680311" y="1548142"/>
                  </a:lnTo>
                  <a:lnTo>
                    <a:pt x="1679422" y="1551190"/>
                  </a:lnTo>
                  <a:lnTo>
                    <a:pt x="1680832" y="1554149"/>
                  </a:lnTo>
                  <a:lnTo>
                    <a:pt x="1684045" y="1555076"/>
                  </a:lnTo>
                  <a:lnTo>
                    <a:pt x="1688947" y="1556639"/>
                  </a:lnTo>
                  <a:lnTo>
                    <a:pt x="1691474" y="1553451"/>
                  </a:lnTo>
                  <a:lnTo>
                    <a:pt x="1693405" y="154625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936" y="9742415"/>
              <a:ext cx="170084" cy="1379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970350" y="883894"/>
              <a:ext cx="1299210" cy="1224915"/>
            </a:xfrm>
            <a:custGeom>
              <a:avLst/>
              <a:gdLst/>
              <a:ahLst/>
              <a:cxnLst/>
              <a:rect l="l" t="t" r="r" b="b"/>
              <a:pathLst>
                <a:path w="1299209" h="1224914">
                  <a:moveTo>
                    <a:pt x="6096" y="1061212"/>
                  </a:moveTo>
                  <a:lnTo>
                    <a:pt x="4914" y="1060640"/>
                  </a:lnTo>
                  <a:lnTo>
                    <a:pt x="2743" y="1060818"/>
                  </a:lnTo>
                  <a:lnTo>
                    <a:pt x="596" y="1060818"/>
                  </a:lnTo>
                  <a:lnTo>
                    <a:pt x="0" y="1061427"/>
                  </a:lnTo>
                  <a:lnTo>
                    <a:pt x="1562" y="1061999"/>
                  </a:lnTo>
                  <a:lnTo>
                    <a:pt x="2946" y="1062609"/>
                  </a:lnTo>
                  <a:lnTo>
                    <a:pt x="4699" y="1062393"/>
                  </a:lnTo>
                  <a:lnTo>
                    <a:pt x="5308" y="1061821"/>
                  </a:lnTo>
                  <a:lnTo>
                    <a:pt x="6096" y="1061212"/>
                  </a:lnTo>
                  <a:close/>
                </a:path>
                <a:path w="1299209" h="1224914">
                  <a:moveTo>
                    <a:pt x="113766" y="1183513"/>
                  </a:moveTo>
                  <a:lnTo>
                    <a:pt x="104736" y="1178191"/>
                  </a:lnTo>
                  <a:lnTo>
                    <a:pt x="101422" y="1181722"/>
                  </a:lnTo>
                  <a:lnTo>
                    <a:pt x="98679" y="1184478"/>
                  </a:lnTo>
                  <a:lnTo>
                    <a:pt x="100037" y="1191933"/>
                  </a:lnTo>
                  <a:lnTo>
                    <a:pt x="103771" y="1193114"/>
                  </a:lnTo>
                  <a:lnTo>
                    <a:pt x="108483" y="1194498"/>
                  </a:lnTo>
                  <a:lnTo>
                    <a:pt x="113766" y="1192542"/>
                  </a:lnTo>
                  <a:lnTo>
                    <a:pt x="113766" y="1183513"/>
                  </a:lnTo>
                  <a:close/>
                </a:path>
                <a:path w="1299209" h="1224914">
                  <a:moveTo>
                    <a:pt x="196748" y="189166"/>
                  </a:moveTo>
                  <a:lnTo>
                    <a:pt x="193535" y="182880"/>
                  </a:lnTo>
                  <a:lnTo>
                    <a:pt x="188722" y="173456"/>
                  </a:lnTo>
                  <a:lnTo>
                    <a:pt x="183616" y="173456"/>
                  </a:lnTo>
                  <a:lnTo>
                    <a:pt x="183400" y="173240"/>
                  </a:lnTo>
                  <a:lnTo>
                    <a:pt x="183400" y="180517"/>
                  </a:lnTo>
                  <a:lnTo>
                    <a:pt x="180479" y="182283"/>
                  </a:lnTo>
                  <a:lnTo>
                    <a:pt x="179298" y="182880"/>
                  </a:lnTo>
                  <a:lnTo>
                    <a:pt x="177723" y="181305"/>
                  </a:lnTo>
                  <a:lnTo>
                    <a:pt x="176555" y="178562"/>
                  </a:lnTo>
                  <a:lnTo>
                    <a:pt x="175552" y="175818"/>
                  </a:lnTo>
                  <a:lnTo>
                    <a:pt x="173418" y="173456"/>
                  </a:lnTo>
                  <a:lnTo>
                    <a:pt x="169875" y="173456"/>
                  </a:lnTo>
                  <a:lnTo>
                    <a:pt x="169278" y="172275"/>
                  </a:lnTo>
                  <a:lnTo>
                    <a:pt x="169875" y="170522"/>
                  </a:lnTo>
                  <a:lnTo>
                    <a:pt x="170662" y="168960"/>
                  </a:lnTo>
                  <a:lnTo>
                    <a:pt x="171843" y="167563"/>
                  </a:lnTo>
                  <a:lnTo>
                    <a:pt x="173799" y="167563"/>
                  </a:lnTo>
                  <a:lnTo>
                    <a:pt x="175171" y="168960"/>
                  </a:lnTo>
                  <a:lnTo>
                    <a:pt x="175768" y="170522"/>
                  </a:lnTo>
                  <a:lnTo>
                    <a:pt x="176555" y="172097"/>
                  </a:lnTo>
                  <a:lnTo>
                    <a:pt x="178117" y="173456"/>
                  </a:lnTo>
                  <a:lnTo>
                    <a:pt x="182829" y="173456"/>
                  </a:lnTo>
                  <a:lnTo>
                    <a:pt x="183400" y="180517"/>
                  </a:lnTo>
                  <a:lnTo>
                    <a:pt x="183400" y="173240"/>
                  </a:lnTo>
                  <a:lnTo>
                    <a:pt x="182435" y="172275"/>
                  </a:lnTo>
                  <a:lnTo>
                    <a:pt x="182435" y="168173"/>
                  </a:lnTo>
                  <a:lnTo>
                    <a:pt x="181902" y="167563"/>
                  </a:lnTo>
                  <a:lnTo>
                    <a:pt x="167919" y="151866"/>
                  </a:lnTo>
                  <a:lnTo>
                    <a:pt x="165354" y="151866"/>
                  </a:lnTo>
                  <a:lnTo>
                    <a:pt x="164566" y="152463"/>
                  </a:lnTo>
                  <a:lnTo>
                    <a:pt x="164172" y="153250"/>
                  </a:lnTo>
                  <a:lnTo>
                    <a:pt x="163601" y="154216"/>
                  </a:lnTo>
                  <a:lnTo>
                    <a:pt x="163995" y="156578"/>
                  </a:lnTo>
                  <a:lnTo>
                    <a:pt x="165569" y="160896"/>
                  </a:lnTo>
                  <a:lnTo>
                    <a:pt x="165354" y="166204"/>
                  </a:lnTo>
                  <a:lnTo>
                    <a:pt x="163969" y="172275"/>
                  </a:lnTo>
                  <a:lnTo>
                    <a:pt x="163004" y="176415"/>
                  </a:lnTo>
                  <a:lnTo>
                    <a:pt x="163207" y="178739"/>
                  </a:lnTo>
                  <a:lnTo>
                    <a:pt x="165176" y="180314"/>
                  </a:lnTo>
                  <a:lnTo>
                    <a:pt x="166738" y="181305"/>
                  </a:lnTo>
                  <a:lnTo>
                    <a:pt x="169100" y="185026"/>
                  </a:lnTo>
                  <a:lnTo>
                    <a:pt x="170459" y="188379"/>
                  </a:lnTo>
                  <a:lnTo>
                    <a:pt x="176123" y="195770"/>
                  </a:lnTo>
                  <a:lnTo>
                    <a:pt x="184175" y="199605"/>
                  </a:lnTo>
                  <a:lnTo>
                    <a:pt x="191731" y="199250"/>
                  </a:lnTo>
                  <a:lnTo>
                    <a:pt x="195961" y="194056"/>
                  </a:lnTo>
                  <a:lnTo>
                    <a:pt x="196748" y="189166"/>
                  </a:lnTo>
                  <a:close/>
                </a:path>
                <a:path w="1299209" h="1224914">
                  <a:moveTo>
                    <a:pt x="380555" y="658672"/>
                  </a:moveTo>
                  <a:lnTo>
                    <a:pt x="371132" y="650417"/>
                  </a:lnTo>
                  <a:lnTo>
                    <a:pt x="358597" y="650417"/>
                  </a:lnTo>
                  <a:lnTo>
                    <a:pt x="355066" y="651002"/>
                  </a:lnTo>
                  <a:lnTo>
                    <a:pt x="354469" y="651789"/>
                  </a:lnTo>
                  <a:lnTo>
                    <a:pt x="352933" y="657288"/>
                  </a:lnTo>
                  <a:lnTo>
                    <a:pt x="355409" y="664616"/>
                  </a:lnTo>
                  <a:lnTo>
                    <a:pt x="360591" y="671461"/>
                  </a:lnTo>
                  <a:lnTo>
                    <a:pt x="367207" y="675525"/>
                  </a:lnTo>
                  <a:lnTo>
                    <a:pt x="375843" y="677875"/>
                  </a:lnTo>
                  <a:lnTo>
                    <a:pt x="380555" y="674738"/>
                  </a:lnTo>
                  <a:lnTo>
                    <a:pt x="380555" y="658672"/>
                  </a:lnTo>
                  <a:close/>
                </a:path>
                <a:path w="1299209" h="1224914">
                  <a:moveTo>
                    <a:pt x="386829" y="821550"/>
                  </a:moveTo>
                  <a:lnTo>
                    <a:pt x="384479" y="817232"/>
                  </a:lnTo>
                  <a:lnTo>
                    <a:pt x="378015" y="817232"/>
                  </a:lnTo>
                  <a:lnTo>
                    <a:pt x="376631" y="818629"/>
                  </a:lnTo>
                  <a:lnTo>
                    <a:pt x="376631" y="821169"/>
                  </a:lnTo>
                  <a:lnTo>
                    <a:pt x="376631" y="826084"/>
                  </a:lnTo>
                  <a:lnTo>
                    <a:pt x="383692" y="830199"/>
                  </a:lnTo>
                  <a:lnTo>
                    <a:pt x="385254" y="826084"/>
                  </a:lnTo>
                  <a:lnTo>
                    <a:pt x="386829" y="821550"/>
                  </a:lnTo>
                  <a:close/>
                </a:path>
                <a:path w="1299209" h="1224914">
                  <a:moveTo>
                    <a:pt x="409981" y="883983"/>
                  </a:moveTo>
                  <a:lnTo>
                    <a:pt x="409016" y="870635"/>
                  </a:lnTo>
                  <a:lnTo>
                    <a:pt x="408228" y="868883"/>
                  </a:lnTo>
                  <a:lnTo>
                    <a:pt x="402348" y="864958"/>
                  </a:lnTo>
                  <a:lnTo>
                    <a:pt x="394500" y="859637"/>
                  </a:lnTo>
                  <a:lnTo>
                    <a:pt x="381546" y="858850"/>
                  </a:lnTo>
                  <a:lnTo>
                    <a:pt x="379768" y="863561"/>
                  </a:lnTo>
                  <a:lnTo>
                    <a:pt x="377799" y="868883"/>
                  </a:lnTo>
                  <a:lnTo>
                    <a:pt x="378409" y="881024"/>
                  </a:lnTo>
                  <a:lnTo>
                    <a:pt x="381152" y="884377"/>
                  </a:lnTo>
                  <a:lnTo>
                    <a:pt x="387642" y="889965"/>
                  </a:lnTo>
                  <a:lnTo>
                    <a:pt x="395376" y="893229"/>
                  </a:lnTo>
                  <a:lnTo>
                    <a:pt x="402678" y="893737"/>
                  </a:lnTo>
                  <a:lnTo>
                    <a:pt x="407835" y="891057"/>
                  </a:lnTo>
                  <a:lnTo>
                    <a:pt x="409194" y="889482"/>
                  </a:lnTo>
                  <a:lnTo>
                    <a:pt x="409981" y="883983"/>
                  </a:lnTo>
                  <a:close/>
                </a:path>
                <a:path w="1299209" h="1224914">
                  <a:moveTo>
                    <a:pt x="410578" y="476123"/>
                  </a:moveTo>
                  <a:lnTo>
                    <a:pt x="404876" y="470230"/>
                  </a:lnTo>
                  <a:lnTo>
                    <a:pt x="402729" y="468274"/>
                  </a:lnTo>
                  <a:lnTo>
                    <a:pt x="401955" y="468655"/>
                  </a:lnTo>
                  <a:lnTo>
                    <a:pt x="399986" y="471982"/>
                  </a:lnTo>
                  <a:lnTo>
                    <a:pt x="397637" y="476516"/>
                  </a:lnTo>
                  <a:lnTo>
                    <a:pt x="400177" y="485546"/>
                  </a:lnTo>
                  <a:lnTo>
                    <a:pt x="409981" y="485546"/>
                  </a:lnTo>
                  <a:lnTo>
                    <a:pt x="410578" y="476123"/>
                  </a:lnTo>
                  <a:close/>
                </a:path>
                <a:path w="1299209" h="1224914">
                  <a:moveTo>
                    <a:pt x="483755" y="518528"/>
                  </a:moveTo>
                  <a:lnTo>
                    <a:pt x="472554" y="513422"/>
                  </a:lnTo>
                  <a:lnTo>
                    <a:pt x="470014" y="520090"/>
                  </a:lnTo>
                  <a:lnTo>
                    <a:pt x="468452" y="524205"/>
                  </a:lnTo>
                  <a:lnTo>
                    <a:pt x="473938" y="530491"/>
                  </a:lnTo>
                  <a:lnTo>
                    <a:pt x="483755" y="518528"/>
                  </a:lnTo>
                  <a:close/>
                </a:path>
                <a:path w="1299209" h="1224914">
                  <a:moveTo>
                    <a:pt x="532993" y="1206677"/>
                  </a:moveTo>
                  <a:lnTo>
                    <a:pt x="531025" y="1203718"/>
                  </a:lnTo>
                  <a:lnTo>
                    <a:pt x="528066" y="1199007"/>
                  </a:lnTo>
                  <a:lnTo>
                    <a:pt x="526313" y="1199007"/>
                  </a:lnTo>
                  <a:lnTo>
                    <a:pt x="523963" y="1203718"/>
                  </a:lnTo>
                  <a:lnTo>
                    <a:pt x="521220" y="1208824"/>
                  </a:lnTo>
                  <a:lnTo>
                    <a:pt x="526313" y="1213535"/>
                  </a:lnTo>
                  <a:lnTo>
                    <a:pt x="530631" y="1209814"/>
                  </a:lnTo>
                  <a:lnTo>
                    <a:pt x="532777" y="1208036"/>
                  </a:lnTo>
                  <a:lnTo>
                    <a:pt x="532993" y="1206677"/>
                  </a:lnTo>
                  <a:close/>
                </a:path>
                <a:path w="1299209" h="1224914">
                  <a:moveTo>
                    <a:pt x="623214" y="201510"/>
                  </a:moveTo>
                  <a:lnTo>
                    <a:pt x="622642" y="199948"/>
                  </a:lnTo>
                  <a:lnTo>
                    <a:pt x="621855" y="198374"/>
                  </a:lnTo>
                  <a:lnTo>
                    <a:pt x="621068" y="197015"/>
                  </a:lnTo>
                  <a:lnTo>
                    <a:pt x="620280" y="197015"/>
                  </a:lnTo>
                  <a:lnTo>
                    <a:pt x="619887" y="198374"/>
                  </a:lnTo>
                  <a:lnTo>
                    <a:pt x="619887" y="199948"/>
                  </a:lnTo>
                  <a:lnTo>
                    <a:pt x="619887" y="201510"/>
                  </a:lnTo>
                  <a:lnTo>
                    <a:pt x="620674" y="202907"/>
                  </a:lnTo>
                  <a:lnTo>
                    <a:pt x="622820" y="202907"/>
                  </a:lnTo>
                  <a:lnTo>
                    <a:pt x="623214" y="201510"/>
                  </a:lnTo>
                  <a:close/>
                </a:path>
                <a:path w="1299209" h="1224914">
                  <a:moveTo>
                    <a:pt x="667740" y="797242"/>
                  </a:moveTo>
                  <a:lnTo>
                    <a:pt x="667346" y="796061"/>
                  </a:lnTo>
                  <a:lnTo>
                    <a:pt x="661276" y="789774"/>
                  </a:lnTo>
                  <a:lnTo>
                    <a:pt x="655180" y="783285"/>
                  </a:lnTo>
                  <a:lnTo>
                    <a:pt x="652043" y="782104"/>
                  </a:lnTo>
                  <a:lnTo>
                    <a:pt x="653999" y="787031"/>
                  </a:lnTo>
                  <a:lnTo>
                    <a:pt x="654608" y="788784"/>
                  </a:lnTo>
                  <a:lnTo>
                    <a:pt x="655180" y="791349"/>
                  </a:lnTo>
                  <a:lnTo>
                    <a:pt x="655180" y="794486"/>
                  </a:lnTo>
                  <a:lnTo>
                    <a:pt x="657148" y="797636"/>
                  </a:lnTo>
                  <a:lnTo>
                    <a:pt x="662635" y="803122"/>
                  </a:lnTo>
                  <a:lnTo>
                    <a:pt x="663816" y="803516"/>
                  </a:lnTo>
                  <a:lnTo>
                    <a:pt x="665200" y="801344"/>
                  </a:lnTo>
                  <a:lnTo>
                    <a:pt x="667740" y="797242"/>
                  </a:lnTo>
                  <a:close/>
                </a:path>
                <a:path w="1299209" h="1224914">
                  <a:moveTo>
                    <a:pt x="685787" y="923036"/>
                  </a:moveTo>
                  <a:lnTo>
                    <a:pt x="685393" y="920292"/>
                  </a:lnTo>
                  <a:lnTo>
                    <a:pt x="679513" y="915581"/>
                  </a:lnTo>
                  <a:lnTo>
                    <a:pt x="673227" y="910678"/>
                  </a:lnTo>
                  <a:lnTo>
                    <a:pt x="671271" y="910475"/>
                  </a:lnTo>
                  <a:lnTo>
                    <a:pt x="664997" y="914603"/>
                  </a:lnTo>
                  <a:lnTo>
                    <a:pt x="656564" y="920292"/>
                  </a:lnTo>
                  <a:lnTo>
                    <a:pt x="655180" y="922858"/>
                  </a:lnTo>
                  <a:lnTo>
                    <a:pt x="657542" y="929525"/>
                  </a:lnTo>
                  <a:lnTo>
                    <a:pt x="662190" y="935901"/>
                  </a:lnTo>
                  <a:lnTo>
                    <a:pt x="669023" y="938415"/>
                  </a:lnTo>
                  <a:lnTo>
                    <a:pt x="676148" y="936866"/>
                  </a:lnTo>
                  <a:lnTo>
                    <a:pt x="681685" y="931100"/>
                  </a:lnTo>
                  <a:lnTo>
                    <a:pt x="685787" y="923036"/>
                  </a:lnTo>
                  <a:close/>
                </a:path>
                <a:path w="1299209" h="1224914">
                  <a:moveTo>
                    <a:pt x="729742" y="674954"/>
                  </a:moveTo>
                  <a:lnTo>
                    <a:pt x="703846" y="653961"/>
                  </a:lnTo>
                  <a:lnTo>
                    <a:pt x="702665" y="654354"/>
                  </a:lnTo>
                  <a:lnTo>
                    <a:pt x="699528" y="659244"/>
                  </a:lnTo>
                  <a:lnTo>
                    <a:pt x="696201" y="664349"/>
                  </a:lnTo>
                  <a:lnTo>
                    <a:pt x="696201" y="665340"/>
                  </a:lnTo>
                  <a:lnTo>
                    <a:pt x="699135" y="675728"/>
                  </a:lnTo>
                  <a:lnTo>
                    <a:pt x="700913" y="681812"/>
                  </a:lnTo>
                  <a:lnTo>
                    <a:pt x="703656" y="687908"/>
                  </a:lnTo>
                  <a:lnTo>
                    <a:pt x="705624" y="689089"/>
                  </a:lnTo>
                  <a:lnTo>
                    <a:pt x="710514" y="692797"/>
                  </a:lnTo>
                  <a:lnTo>
                    <a:pt x="718756" y="692226"/>
                  </a:lnTo>
                  <a:lnTo>
                    <a:pt x="724636" y="687514"/>
                  </a:lnTo>
                  <a:lnTo>
                    <a:pt x="728751" y="684377"/>
                  </a:lnTo>
                  <a:lnTo>
                    <a:pt x="729742" y="681812"/>
                  </a:lnTo>
                  <a:lnTo>
                    <a:pt x="729742" y="674954"/>
                  </a:lnTo>
                  <a:close/>
                </a:path>
                <a:path w="1299209" h="1224914">
                  <a:moveTo>
                    <a:pt x="749757" y="1109116"/>
                  </a:moveTo>
                  <a:lnTo>
                    <a:pt x="748753" y="1103020"/>
                  </a:lnTo>
                  <a:lnTo>
                    <a:pt x="746264" y="1095857"/>
                  </a:lnTo>
                  <a:lnTo>
                    <a:pt x="742264" y="1091145"/>
                  </a:lnTo>
                  <a:lnTo>
                    <a:pt x="738085" y="1089825"/>
                  </a:lnTo>
                  <a:lnTo>
                    <a:pt x="735025" y="1092809"/>
                  </a:lnTo>
                  <a:lnTo>
                    <a:pt x="733450" y="1096556"/>
                  </a:lnTo>
                  <a:lnTo>
                    <a:pt x="741692" y="1108519"/>
                  </a:lnTo>
                  <a:lnTo>
                    <a:pt x="746226" y="1109306"/>
                  </a:lnTo>
                  <a:lnTo>
                    <a:pt x="749541" y="1110081"/>
                  </a:lnTo>
                  <a:lnTo>
                    <a:pt x="749757" y="1109116"/>
                  </a:lnTo>
                  <a:close/>
                </a:path>
                <a:path w="1299209" h="1224914">
                  <a:moveTo>
                    <a:pt x="920813" y="1103223"/>
                  </a:moveTo>
                  <a:lnTo>
                    <a:pt x="917460" y="1090269"/>
                  </a:lnTo>
                  <a:lnTo>
                    <a:pt x="911783" y="1087526"/>
                  </a:lnTo>
                  <a:lnTo>
                    <a:pt x="907084" y="1090853"/>
                  </a:lnTo>
                  <a:lnTo>
                    <a:pt x="901979" y="1094587"/>
                  </a:lnTo>
                  <a:lnTo>
                    <a:pt x="905306" y="1104595"/>
                  </a:lnTo>
                  <a:lnTo>
                    <a:pt x="911974" y="1105369"/>
                  </a:lnTo>
                  <a:lnTo>
                    <a:pt x="918070" y="1106373"/>
                  </a:lnTo>
                  <a:lnTo>
                    <a:pt x="920813" y="1103223"/>
                  </a:lnTo>
                  <a:close/>
                </a:path>
                <a:path w="1299209" h="1224914">
                  <a:moveTo>
                    <a:pt x="958519" y="57302"/>
                  </a:moveTo>
                  <a:lnTo>
                    <a:pt x="944537" y="18605"/>
                  </a:lnTo>
                  <a:lnTo>
                    <a:pt x="919784" y="0"/>
                  </a:lnTo>
                  <a:lnTo>
                    <a:pt x="910793" y="1714"/>
                  </a:lnTo>
                  <a:lnTo>
                    <a:pt x="895197" y="40500"/>
                  </a:lnTo>
                  <a:lnTo>
                    <a:pt x="897115" y="54254"/>
                  </a:lnTo>
                  <a:lnTo>
                    <a:pt x="918070" y="86106"/>
                  </a:lnTo>
                  <a:lnTo>
                    <a:pt x="936447" y="91071"/>
                  </a:lnTo>
                  <a:lnTo>
                    <a:pt x="943876" y="89255"/>
                  </a:lnTo>
                  <a:lnTo>
                    <a:pt x="950429" y="84543"/>
                  </a:lnTo>
                  <a:lnTo>
                    <a:pt x="957287" y="72745"/>
                  </a:lnTo>
                  <a:lnTo>
                    <a:pt x="958519" y="57302"/>
                  </a:lnTo>
                  <a:close/>
                </a:path>
                <a:path w="1299209" h="1224914">
                  <a:moveTo>
                    <a:pt x="978471" y="519709"/>
                  </a:moveTo>
                  <a:lnTo>
                    <a:pt x="975728" y="515378"/>
                  </a:lnTo>
                  <a:lnTo>
                    <a:pt x="973188" y="511454"/>
                  </a:lnTo>
                  <a:lnTo>
                    <a:pt x="966127" y="509892"/>
                  </a:lnTo>
                  <a:lnTo>
                    <a:pt x="964158" y="513029"/>
                  </a:lnTo>
                  <a:lnTo>
                    <a:pt x="962380" y="515962"/>
                  </a:lnTo>
                  <a:lnTo>
                    <a:pt x="964742" y="522236"/>
                  </a:lnTo>
                  <a:lnTo>
                    <a:pt x="968476" y="523633"/>
                  </a:lnTo>
                  <a:lnTo>
                    <a:pt x="973366" y="525589"/>
                  </a:lnTo>
                  <a:lnTo>
                    <a:pt x="978471" y="519709"/>
                  </a:lnTo>
                  <a:close/>
                </a:path>
                <a:path w="1299209" h="1224914">
                  <a:moveTo>
                    <a:pt x="1011415" y="1217574"/>
                  </a:moveTo>
                  <a:lnTo>
                    <a:pt x="1010259" y="1207643"/>
                  </a:lnTo>
                  <a:lnTo>
                    <a:pt x="1006297" y="1198626"/>
                  </a:lnTo>
                  <a:lnTo>
                    <a:pt x="1000518" y="1192923"/>
                  </a:lnTo>
                  <a:lnTo>
                    <a:pt x="993228" y="1190752"/>
                  </a:lnTo>
                  <a:lnTo>
                    <a:pt x="984745" y="1192326"/>
                  </a:lnTo>
                  <a:lnTo>
                    <a:pt x="978865" y="1194689"/>
                  </a:lnTo>
                  <a:lnTo>
                    <a:pt x="976909" y="1197648"/>
                  </a:lnTo>
                  <a:lnTo>
                    <a:pt x="976909" y="1210386"/>
                  </a:lnTo>
                  <a:lnTo>
                    <a:pt x="982002" y="1216101"/>
                  </a:lnTo>
                  <a:lnTo>
                    <a:pt x="992390" y="1221384"/>
                  </a:lnTo>
                  <a:lnTo>
                    <a:pt x="1002169" y="1224699"/>
                  </a:lnTo>
                  <a:lnTo>
                    <a:pt x="1008608" y="1223352"/>
                  </a:lnTo>
                  <a:lnTo>
                    <a:pt x="1011415" y="1217574"/>
                  </a:lnTo>
                  <a:close/>
                </a:path>
                <a:path w="1299209" h="1224914">
                  <a:moveTo>
                    <a:pt x="1028801" y="116535"/>
                  </a:moveTo>
                  <a:lnTo>
                    <a:pt x="1026896" y="109347"/>
                  </a:lnTo>
                  <a:lnTo>
                    <a:pt x="1023048" y="102273"/>
                  </a:lnTo>
                  <a:lnTo>
                    <a:pt x="1017892" y="96926"/>
                  </a:lnTo>
                  <a:lnTo>
                    <a:pt x="1012215" y="92786"/>
                  </a:lnTo>
                  <a:lnTo>
                    <a:pt x="1007300" y="97701"/>
                  </a:lnTo>
                  <a:lnTo>
                    <a:pt x="1003287" y="104673"/>
                  </a:lnTo>
                  <a:lnTo>
                    <a:pt x="1003109" y="112712"/>
                  </a:lnTo>
                  <a:lnTo>
                    <a:pt x="1006500" y="120599"/>
                  </a:lnTo>
                  <a:lnTo>
                    <a:pt x="1013193" y="127127"/>
                  </a:lnTo>
                  <a:lnTo>
                    <a:pt x="1018895" y="130873"/>
                  </a:lnTo>
                  <a:lnTo>
                    <a:pt x="1024382" y="129095"/>
                  </a:lnTo>
                  <a:lnTo>
                    <a:pt x="1028103" y="122237"/>
                  </a:lnTo>
                  <a:lnTo>
                    <a:pt x="1028801" y="116535"/>
                  </a:lnTo>
                  <a:close/>
                </a:path>
                <a:path w="1299209" h="1224914">
                  <a:moveTo>
                    <a:pt x="1044968" y="904798"/>
                  </a:moveTo>
                  <a:lnTo>
                    <a:pt x="1044181" y="894981"/>
                  </a:lnTo>
                  <a:lnTo>
                    <a:pt x="1040650" y="893800"/>
                  </a:lnTo>
                  <a:lnTo>
                    <a:pt x="1039685" y="892022"/>
                  </a:lnTo>
                  <a:lnTo>
                    <a:pt x="1039685" y="887120"/>
                  </a:lnTo>
                  <a:lnTo>
                    <a:pt x="1031049" y="876134"/>
                  </a:lnTo>
                  <a:lnTo>
                    <a:pt x="1028306" y="876134"/>
                  </a:lnTo>
                  <a:lnTo>
                    <a:pt x="1027315" y="877303"/>
                  </a:lnTo>
                  <a:lnTo>
                    <a:pt x="1026922" y="878484"/>
                  </a:lnTo>
                  <a:lnTo>
                    <a:pt x="1025563" y="881811"/>
                  </a:lnTo>
                  <a:lnTo>
                    <a:pt x="1026922" y="891438"/>
                  </a:lnTo>
                  <a:lnTo>
                    <a:pt x="1029881" y="899299"/>
                  </a:lnTo>
                  <a:lnTo>
                    <a:pt x="1032027" y="905192"/>
                  </a:lnTo>
                  <a:lnTo>
                    <a:pt x="1040079" y="909891"/>
                  </a:lnTo>
                  <a:lnTo>
                    <a:pt x="1043012" y="906945"/>
                  </a:lnTo>
                  <a:lnTo>
                    <a:pt x="1044968" y="904798"/>
                  </a:lnTo>
                  <a:close/>
                </a:path>
                <a:path w="1299209" h="1224914">
                  <a:moveTo>
                    <a:pt x="1107541" y="429996"/>
                  </a:moveTo>
                  <a:lnTo>
                    <a:pt x="1103236" y="425869"/>
                  </a:lnTo>
                  <a:lnTo>
                    <a:pt x="1100086" y="422719"/>
                  </a:lnTo>
                  <a:lnTo>
                    <a:pt x="1092454" y="421551"/>
                  </a:lnTo>
                  <a:lnTo>
                    <a:pt x="1090104" y="424116"/>
                  </a:lnTo>
                  <a:lnTo>
                    <a:pt x="1087348" y="426643"/>
                  </a:lnTo>
                  <a:lnTo>
                    <a:pt x="1088923" y="432536"/>
                  </a:lnTo>
                  <a:lnTo>
                    <a:pt x="1093419" y="437857"/>
                  </a:lnTo>
                  <a:lnTo>
                    <a:pt x="1098130" y="443141"/>
                  </a:lnTo>
                  <a:lnTo>
                    <a:pt x="1098130" y="443344"/>
                  </a:lnTo>
                  <a:lnTo>
                    <a:pt x="1102258" y="439610"/>
                  </a:lnTo>
                  <a:lnTo>
                    <a:pt x="1107160" y="435102"/>
                  </a:lnTo>
                  <a:lnTo>
                    <a:pt x="1107541" y="429996"/>
                  </a:lnTo>
                  <a:close/>
                </a:path>
                <a:path w="1299209" h="1224914">
                  <a:moveTo>
                    <a:pt x="1136764" y="149898"/>
                  </a:moveTo>
                  <a:lnTo>
                    <a:pt x="1136192" y="145402"/>
                  </a:lnTo>
                  <a:lnTo>
                    <a:pt x="1129334" y="144005"/>
                  </a:lnTo>
                  <a:lnTo>
                    <a:pt x="1127950" y="145008"/>
                  </a:lnTo>
                  <a:lnTo>
                    <a:pt x="1127950" y="146761"/>
                  </a:lnTo>
                  <a:lnTo>
                    <a:pt x="1127950" y="148717"/>
                  </a:lnTo>
                  <a:lnTo>
                    <a:pt x="1129728" y="149898"/>
                  </a:lnTo>
                  <a:lnTo>
                    <a:pt x="1136764" y="149898"/>
                  </a:lnTo>
                  <a:close/>
                </a:path>
                <a:path w="1299209" h="1224914">
                  <a:moveTo>
                    <a:pt x="1152461" y="1116190"/>
                  </a:moveTo>
                  <a:lnTo>
                    <a:pt x="1148930" y="1113040"/>
                  </a:lnTo>
                  <a:lnTo>
                    <a:pt x="1146009" y="1115974"/>
                  </a:lnTo>
                  <a:lnTo>
                    <a:pt x="1144612" y="1117358"/>
                  </a:lnTo>
                  <a:lnTo>
                    <a:pt x="1143647" y="1119505"/>
                  </a:lnTo>
                  <a:lnTo>
                    <a:pt x="1143647" y="1124432"/>
                  </a:lnTo>
                  <a:lnTo>
                    <a:pt x="1149324" y="1124038"/>
                  </a:lnTo>
                  <a:lnTo>
                    <a:pt x="1150899" y="1120292"/>
                  </a:lnTo>
                  <a:lnTo>
                    <a:pt x="1152461" y="1116190"/>
                  </a:lnTo>
                  <a:close/>
                </a:path>
                <a:path w="1299209" h="1224914">
                  <a:moveTo>
                    <a:pt x="1188770" y="1026083"/>
                  </a:moveTo>
                  <a:lnTo>
                    <a:pt x="1187780" y="1025309"/>
                  </a:lnTo>
                  <a:lnTo>
                    <a:pt x="1185633" y="1025309"/>
                  </a:lnTo>
                  <a:lnTo>
                    <a:pt x="1185240" y="1026083"/>
                  </a:lnTo>
                  <a:lnTo>
                    <a:pt x="1185824" y="1027264"/>
                  </a:lnTo>
                  <a:lnTo>
                    <a:pt x="1186421" y="1028230"/>
                  </a:lnTo>
                  <a:lnTo>
                    <a:pt x="1187386" y="1029233"/>
                  </a:lnTo>
                  <a:lnTo>
                    <a:pt x="1188389" y="1029233"/>
                  </a:lnTo>
                  <a:lnTo>
                    <a:pt x="1188770" y="1028230"/>
                  </a:lnTo>
                  <a:lnTo>
                    <a:pt x="1188770" y="1026083"/>
                  </a:lnTo>
                  <a:close/>
                </a:path>
                <a:path w="1299209" h="1224914">
                  <a:moveTo>
                    <a:pt x="1206804" y="1146213"/>
                  </a:moveTo>
                  <a:lnTo>
                    <a:pt x="1205230" y="1142276"/>
                  </a:lnTo>
                  <a:lnTo>
                    <a:pt x="1203871" y="1138961"/>
                  </a:lnTo>
                  <a:lnTo>
                    <a:pt x="1202093" y="1138351"/>
                  </a:lnTo>
                  <a:lnTo>
                    <a:pt x="1199946" y="1140523"/>
                  </a:lnTo>
                  <a:lnTo>
                    <a:pt x="1197406" y="1142885"/>
                  </a:lnTo>
                  <a:lnTo>
                    <a:pt x="1198587" y="1148956"/>
                  </a:lnTo>
                  <a:lnTo>
                    <a:pt x="1205052" y="1148956"/>
                  </a:lnTo>
                  <a:lnTo>
                    <a:pt x="1206804" y="1146213"/>
                  </a:lnTo>
                  <a:close/>
                </a:path>
                <a:path w="1299209" h="1224914">
                  <a:moveTo>
                    <a:pt x="1299197" y="395452"/>
                  </a:moveTo>
                  <a:lnTo>
                    <a:pt x="1297635" y="391312"/>
                  </a:lnTo>
                  <a:lnTo>
                    <a:pt x="1293710" y="391312"/>
                  </a:lnTo>
                  <a:lnTo>
                    <a:pt x="1292339" y="392303"/>
                  </a:lnTo>
                  <a:lnTo>
                    <a:pt x="1291564" y="393484"/>
                  </a:lnTo>
                  <a:lnTo>
                    <a:pt x="1289596" y="396811"/>
                  </a:lnTo>
                  <a:lnTo>
                    <a:pt x="1294091" y="400558"/>
                  </a:lnTo>
                  <a:lnTo>
                    <a:pt x="1299197" y="395452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77904" y="2113307"/>
              <a:ext cx="76519" cy="798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433303" y="2172728"/>
              <a:ext cx="633095" cy="288290"/>
            </a:xfrm>
            <a:custGeom>
              <a:avLst/>
              <a:gdLst/>
              <a:ahLst/>
              <a:cxnLst/>
              <a:rect l="l" t="t" r="r" b="b"/>
              <a:pathLst>
                <a:path w="633094" h="288289">
                  <a:moveTo>
                    <a:pt x="32753" y="131978"/>
                  </a:moveTo>
                  <a:lnTo>
                    <a:pt x="8432" y="109385"/>
                  </a:lnTo>
                  <a:lnTo>
                    <a:pt x="1181" y="109385"/>
                  </a:lnTo>
                  <a:lnTo>
                    <a:pt x="0" y="109994"/>
                  </a:lnTo>
                  <a:lnTo>
                    <a:pt x="0" y="113322"/>
                  </a:lnTo>
                  <a:lnTo>
                    <a:pt x="0" y="119595"/>
                  </a:lnTo>
                  <a:lnTo>
                    <a:pt x="5283" y="130987"/>
                  </a:lnTo>
                  <a:lnTo>
                    <a:pt x="10210" y="134912"/>
                  </a:lnTo>
                  <a:lnTo>
                    <a:pt x="15697" y="139623"/>
                  </a:lnTo>
                  <a:lnTo>
                    <a:pt x="24904" y="139827"/>
                  </a:lnTo>
                  <a:lnTo>
                    <a:pt x="32753" y="132943"/>
                  </a:lnTo>
                  <a:lnTo>
                    <a:pt x="32753" y="131978"/>
                  </a:lnTo>
                  <a:close/>
                </a:path>
                <a:path w="633094" h="288289">
                  <a:moveTo>
                    <a:pt x="130644" y="39916"/>
                  </a:moveTo>
                  <a:lnTo>
                    <a:pt x="127685" y="28930"/>
                  </a:lnTo>
                  <a:lnTo>
                    <a:pt x="115531" y="28930"/>
                  </a:lnTo>
                  <a:lnTo>
                    <a:pt x="113779" y="30289"/>
                  </a:lnTo>
                  <a:lnTo>
                    <a:pt x="111810" y="34810"/>
                  </a:lnTo>
                  <a:lnTo>
                    <a:pt x="110578" y="42900"/>
                  </a:lnTo>
                  <a:lnTo>
                    <a:pt x="113207" y="48552"/>
                  </a:lnTo>
                  <a:lnTo>
                    <a:pt x="118237" y="50380"/>
                  </a:lnTo>
                  <a:lnTo>
                    <a:pt x="124155" y="46990"/>
                  </a:lnTo>
                  <a:lnTo>
                    <a:pt x="130644" y="39916"/>
                  </a:lnTo>
                  <a:close/>
                </a:path>
                <a:path w="633094" h="288289">
                  <a:moveTo>
                    <a:pt x="297446" y="33032"/>
                  </a:moveTo>
                  <a:lnTo>
                    <a:pt x="296405" y="25781"/>
                  </a:lnTo>
                  <a:lnTo>
                    <a:pt x="295224" y="21463"/>
                  </a:lnTo>
                  <a:lnTo>
                    <a:pt x="294259" y="14973"/>
                  </a:lnTo>
                  <a:lnTo>
                    <a:pt x="294259" y="11049"/>
                  </a:lnTo>
                  <a:lnTo>
                    <a:pt x="292773" y="3721"/>
                  </a:lnTo>
                  <a:lnTo>
                    <a:pt x="288417" y="0"/>
                  </a:lnTo>
                  <a:lnTo>
                    <a:pt x="281330" y="0"/>
                  </a:lnTo>
                  <a:lnTo>
                    <a:pt x="261442" y="15595"/>
                  </a:lnTo>
                  <a:lnTo>
                    <a:pt x="262216" y="24574"/>
                  </a:lnTo>
                  <a:lnTo>
                    <a:pt x="264083" y="33680"/>
                  </a:lnTo>
                  <a:lnTo>
                    <a:pt x="266573" y="39522"/>
                  </a:lnTo>
                  <a:lnTo>
                    <a:pt x="272669" y="46380"/>
                  </a:lnTo>
                  <a:lnTo>
                    <a:pt x="280123" y="48945"/>
                  </a:lnTo>
                  <a:lnTo>
                    <a:pt x="287375" y="46596"/>
                  </a:lnTo>
                  <a:lnTo>
                    <a:pt x="292836" y="43649"/>
                  </a:lnTo>
                  <a:lnTo>
                    <a:pt x="296227" y="39052"/>
                  </a:lnTo>
                  <a:lnTo>
                    <a:pt x="297446" y="33032"/>
                  </a:lnTo>
                  <a:close/>
                </a:path>
                <a:path w="633094" h="288289">
                  <a:moveTo>
                    <a:pt x="397802" y="213461"/>
                  </a:moveTo>
                  <a:lnTo>
                    <a:pt x="397408" y="207149"/>
                  </a:lnTo>
                  <a:lnTo>
                    <a:pt x="394169" y="200964"/>
                  </a:lnTo>
                  <a:lnTo>
                    <a:pt x="387616" y="193205"/>
                  </a:lnTo>
                  <a:lnTo>
                    <a:pt x="377240" y="182029"/>
                  </a:lnTo>
                  <a:lnTo>
                    <a:pt x="358787" y="182029"/>
                  </a:lnTo>
                  <a:lnTo>
                    <a:pt x="352907" y="182600"/>
                  </a:lnTo>
                  <a:lnTo>
                    <a:pt x="352513" y="183388"/>
                  </a:lnTo>
                  <a:lnTo>
                    <a:pt x="351917" y="184378"/>
                  </a:lnTo>
                  <a:lnTo>
                    <a:pt x="350939" y="189877"/>
                  </a:lnTo>
                  <a:lnTo>
                    <a:pt x="350164" y="195948"/>
                  </a:lnTo>
                  <a:lnTo>
                    <a:pt x="350875" y="210426"/>
                  </a:lnTo>
                  <a:lnTo>
                    <a:pt x="356082" y="222923"/>
                  </a:lnTo>
                  <a:lnTo>
                    <a:pt x="364604" y="231698"/>
                  </a:lnTo>
                  <a:lnTo>
                    <a:pt x="375272" y="235000"/>
                  </a:lnTo>
                  <a:lnTo>
                    <a:pt x="386448" y="235000"/>
                  </a:lnTo>
                  <a:lnTo>
                    <a:pt x="393115" y="230682"/>
                  </a:lnTo>
                  <a:lnTo>
                    <a:pt x="395859" y="221653"/>
                  </a:lnTo>
                  <a:lnTo>
                    <a:pt x="397802" y="213461"/>
                  </a:lnTo>
                  <a:close/>
                </a:path>
                <a:path w="633094" h="288289">
                  <a:moveTo>
                    <a:pt x="416267" y="91541"/>
                  </a:moveTo>
                  <a:lnTo>
                    <a:pt x="408813" y="87007"/>
                  </a:lnTo>
                  <a:lnTo>
                    <a:pt x="407238" y="89573"/>
                  </a:lnTo>
                  <a:lnTo>
                    <a:pt x="406450" y="90538"/>
                  </a:lnTo>
                  <a:lnTo>
                    <a:pt x="406641" y="92900"/>
                  </a:lnTo>
                  <a:lnTo>
                    <a:pt x="407238" y="94678"/>
                  </a:lnTo>
                  <a:lnTo>
                    <a:pt x="408597" y="98209"/>
                  </a:lnTo>
                  <a:lnTo>
                    <a:pt x="414096" y="98005"/>
                  </a:lnTo>
                  <a:lnTo>
                    <a:pt x="415277" y="94284"/>
                  </a:lnTo>
                  <a:lnTo>
                    <a:pt x="416267" y="91541"/>
                  </a:lnTo>
                  <a:close/>
                </a:path>
                <a:path w="633094" h="288289">
                  <a:moveTo>
                    <a:pt x="521144" y="210921"/>
                  </a:moveTo>
                  <a:lnTo>
                    <a:pt x="518985" y="205028"/>
                  </a:lnTo>
                  <a:lnTo>
                    <a:pt x="513956" y="199097"/>
                  </a:lnTo>
                  <a:lnTo>
                    <a:pt x="507492" y="193408"/>
                  </a:lnTo>
                  <a:lnTo>
                    <a:pt x="497078" y="191846"/>
                  </a:lnTo>
                  <a:lnTo>
                    <a:pt x="492760" y="196164"/>
                  </a:lnTo>
                  <a:lnTo>
                    <a:pt x="490334" y="204152"/>
                  </a:lnTo>
                  <a:lnTo>
                    <a:pt x="493077" y="214452"/>
                  </a:lnTo>
                  <a:lnTo>
                    <a:pt x="499249" y="223354"/>
                  </a:lnTo>
                  <a:lnTo>
                    <a:pt x="507098" y="227152"/>
                  </a:lnTo>
                  <a:lnTo>
                    <a:pt x="509447" y="227152"/>
                  </a:lnTo>
                  <a:lnTo>
                    <a:pt x="513956" y="224790"/>
                  </a:lnTo>
                  <a:lnTo>
                    <a:pt x="516699" y="221869"/>
                  </a:lnTo>
                  <a:lnTo>
                    <a:pt x="520382" y="216598"/>
                  </a:lnTo>
                  <a:lnTo>
                    <a:pt x="521144" y="210921"/>
                  </a:lnTo>
                  <a:close/>
                </a:path>
                <a:path w="633094" h="288289">
                  <a:moveTo>
                    <a:pt x="632637" y="270344"/>
                  </a:moveTo>
                  <a:lnTo>
                    <a:pt x="603504" y="242912"/>
                  </a:lnTo>
                  <a:lnTo>
                    <a:pt x="597763" y="243751"/>
                  </a:lnTo>
                  <a:lnTo>
                    <a:pt x="593610" y="247180"/>
                  </a:lnTo>
                  <a:lnTo>
                    <a:pt x="589686" y="252679"/>
                  </a:lnTo>
                  <a:lnTo>
                    <a:pt x="589686" y="258775"/>
                  </a:lnTo>
                  <a:lnTo>
                    <a:pt x="620801" y="288226"/>
                  </a:lnTo>
                  <a:lnTo>
                    <a:pt x="628396" y="286639"/>
                  </a:lnTo>
                  <a:lnTo>
                    <a:pt x="632421" y="280619"/>
                  </a:lnTo>
                  <a:lnTo>
                    <a:pt x="632637" y="27034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0190" y="2429321"/>
              <a:ext cx="65457" cy="895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93529" y="2448953"/>
              <a:ext cx="2077720" cy="1036319"/>
            </a:xfrm>
            <a:custGeom>
              <a:avLst/>
              <a:gdLst/>
              <a:ahLst/>
              <a:cxnLst/>
              <a:rect l="l" t="t" r="r" b="b"/>
              <a:pathLst>
                <a:path w="2077719" h="1036320">
                  <a:moveTo>
                    <a:pt x="8242" y="937628"/>
                  </a:moveTo>
                  <a:lnTo>
                    <a:pt x="7061" y="934275"/>
                  </a:lnTo>
                  <a:lnTo>
                    <a:pt x="1181" y="934275"/>
                  </a:lnTo>
                  <a:lnTo>
                    <a:pt x="0" y="935672"/>
                  </a:lnTo>
                  <a:lnTo>
                    <a:pt x="0" y="937234"/>
                  </a:lnTo>
                  <a:lnTo>
                    <a:pt x="0" y="940562"/>
                  </a:lnTo>
                  <a:lnTo>
                    <a:pt x="393" y="940765"/>
                  </a:lnTo>
                  <a:lnTo>
                    <a:pt x="4711" y="938987"/>
                  </a:lnTo>
                  <a:lnTo>
                    <a:pt x="8242" y="937628"/>
                  </a:lnTo>
                  <a:close/>
                </a:path>
                <a:path w="2077719" h="1036320">
                  <a:moveTo>
                    <a:pt x="190868" y="933310"/>
                  </a:moveTo>
                  <a:lnTo>
                    <a:pt x="189496" y="928992"/>
                  </a:lnTo>
                  <a:lnTo>
                    <a:pt x="185483" y="924318"/>
                  </a:lnTo>
                  <a:lnTo>
                    <a:pt x="178320" y="920038"/>
                  </a:lnTo>
                  <a:lnTo>
                    <a:pt x="170853" y="917486"/>
                  </a:lnTo>
                  <a:lnTo>
                    <a:pt x="165963" y="917994"/>
                  </a:lnTo>
                  <a:lnTo>
                    <a:pt x="165366" y="918578"/>
                  </a:lnTo>
                  <a:lnTo>
                    <a:pt x="164782" y="921321"/>
                  </a:lnTo>
                  <a:lnTo>
                    <a:pt x="164782" y="928598"/>
                  </a:lnTo>
                  <a:lnTo>
                    <a:pt x="176745" y="938199"/>
                  </a:lnTo>
                  <a:lnTo>
                    <a:pt x="187147" y="938199"/>
                  </a:lnTo>
                  <a:lnTo>
                    <a:pt x="190868" y="933310"/>
                  </a:lnTo>
                  <a:close/>
                </a:path>
                <a:path w="2077719" h="1036320">
                  <a:moveTo>
                    <a:pt x="284454" y="271475"/>
                  </a:moveTo>
                  <a:lnTo>
                    <a:pt x="278358" y="266547"/>
                  </a:lnTo>
                  <a:lnTo>
                    <a:pt x="275221" y="268516"/>
                  </a:lnTo>
                  <a:lnTo>
                    <a:pt x="274243" y="269290"/>
                  </a:lnTo>
                  <a:lnTo>
                    <a:pt x="272288" y="272643"/>
                  </a:lnTo>
                  <a:lnTo>
                    <a:pt x="271106" y="276186"/>
                  </a:lnTo>
                  <a:lnTo>
                    <a:pt x="269328" y="281673"/>
                  </a:lnTo>
                  <a:lnTo>
                    <a:pt x="269544" y="282651"/>
                  </a:lnTo>
                  <a:lnTo>
                    <a:pt x="278168" y="285394"/>
                  </a:lnTo>
                  <a:lnTo>
                    <a:pt x="284454" y="281279"/>
                  </a:lnTo>
                  <a:lnTo>
                    <a:pt x="284454" y="271475"/>
                  </a:lnTo>
                  <a:close/>
                </a:path>
                <a:path w="2077719" h="1036320">
                  <a:moveTo>
                    <a:pt x="525729" y="278142"/>
                  </a:moveTo>
                  <a:lnTo>
                    <a:pt x="525526" y="271081"/>
                  </a:lnTo>
                  <a:lnTo>
                    <a:pt x="521804" y="264972"/>
                  </a:lnTo>
                  <a:lnTo>
                    <a:pt x="517677" y="265188"/>
                  </a:lnTo>
                  <a:lnTo>
                    <a:pt x="516102" y="265188"/>
                  </a:lnTo>
                  <a:lnTo>
                    <a:pt x="512572" y="266763"/>
                  </a:lnTo>
                  <a:lnTo>
                    <a:pt x="509638" y="268719"/>
                  </a:lnTo>
                  <a:lnTo>
                    <a:pt x="504748" y="271856"/>
                  </a:lnTo>
                  <a:lnTo>
                    <a:pt x="504748" y="272249"/>
                  </a:lnTo>
                  <a:lnTo>
                    <a:pt x="507288" y="278333"/>
                  </a:lnTo>
                  <a:lnTo>
                    <a:pt x="510247" y="285610"/>
                  </a:lnTo>
                  <a:lnTo>
                    <a:pt x="513753" y="287566"/>
                  </a:lnTo>
                  <a:lnTo>
                    <a:pt x="524738" y="284822"/>
                  </a:lnTo>
                  <a:lnTo>
                    <a:pt x="525729" y="283425"/>
                  </a:lnTo>
                  <a:lnTo>
                    <a:pt x="525729" y="278142"/>
                  </a:lnTo>
                  <a:close/>
                </a:path>
                <a:path w="2077719" h="1036320">
                  <a:moveTo>
                    <a:pt x="561225" y="982395"/>
                  </a:moveTo>
                  <a:lnTo>
                    <a:pt x="556133" y="978065"/>
                  </a:lnTo>
                  <a:lnTo>
                    <a:pt x="549846" y="974877"/>
                  </a:lnTo>
                  <a:lnTo>
                    <a:pt x="541515" y="973543"/>
                  </a:lnTo>
                  <a:lnTo>
                    <a:pt x="532726" y="974140"/>
                  </a:lnTo>
                  <a:lnTo>
                    <a:pt x="525132" y="976680"/>
                  </a:lnTo>
                  <a:lnTo>
                    <a:pt x="520623" y="979043"/>
                  </a:lnTo>
                  <a:lnTo>
                    <a:pt x="519849" y="980605"/>
                  </a:lnTo>
                  <a:lnTo>
                    <a:pt x="520814" y="983957"/>
                  </a:lnTo>
                  <a:lnTo>
                    <a:pt x="522617" y="991831"/>
                  </a:lnTo>
                  <a:lnTo>
                    <a:pt x="523786" y="1000874"/>
                  </a:lnTo>
                  <a:lnTo>
                    <a:pt x="524103" y="1009116"/>
                  </a:lnTo>
                  <a:lnTo>
                    <a:pt x="523379" y="1014564"/>
                  </a:lnTo>
                  <a:lnTo>
                    <a:pt x="521982" y="1018298"/>
                  </a:lnTo>
                  <a:lnTo>
                    <a:pt x="522770" y="1020838"/>
                  </a:lnTo>
                  <a:lnTo>
                    <a:pt x="526694" y="1026731"/>
                  </a:lnTo>
                  <a:lnTo>
                    <a:pt x="532460" y="1033018"/>
                  </a:lnTo>
                  <a:lnTo>
                    <a:pt x="539165" y="1035939"/>
                  </a:lnTo>
                  <a:lnTo>
                    <a:pt x="546455" y="1035431"/>
                  </a:lnTo>
                  <a:lnTo>
                    <a:pt x="559473" y="1005522"/>
                  </a:lnTo>
                  <a:lnTo>
                    <a:pt x="561225" y="982395"/>
                  </a:lnTo>
                  <a:close/>
                </a:path>
                <a:path w="2077719" h="1036320">
                  <a:moveTo>
                    <a:pt x="576745" y="342506"/>
                  </a:moveTo>
                  <a:lnTo>
                    <a:pt x="574929" y="336842"/>
                  </a:lnTo>
                  <a:lnTo>
                    <a:pt x="570598" y="333971"/>
                  </a:lnTo>
                  <a:lnTo>
                    <a:pt x="565480" y="334340"/>
                  </a:lnTo>
                  <a:lnTo>
                    <a:pt x="561225" y="338404"/>
                  </a:lnTo>
                  <a:lnTo>
                    <a:pt x="557911" y="344474"/>
                  </a:lnTo>
                  <a:lnTo>
                    <a:pt x="561225" y="351358"/>
                  </a:lnTo>
                  <a:lnTo>
                    <a:pt x="573214" y="351358"/>
                  </a:lnTo>
                  <a:lnTo>
                    <a:pt x="576745" y="347827"/>
                  </a:lnTo>
                  <a:lnTo>
                    <a:pt x="576745" y="342506"/>
                  </a:lnTo>
                  <a:close/>
                </a:path>
                <a:path w="2077719" h="1036320">
                  <a:moveTo>
                    <a:pt x="716026" y="852043"/>
                  </a:moveTo>
                  <a:lnTo>
                    <a:pt x="713663" y="844905"/>
                  </a:lnTo>
                  <a:lnTo>
                    <a:pt x="707732" y="839990"/>
                  </a:lnTo>
                  <a:lnTo>
                    <a:pt x="699960" y="838149"/>
                  </a:lnTo>
                  <a:lnTo>
                    <a:pt x="692086" y="840282"/>
                  </a:lnTo>
                  <a:lnTo>
                    <a:pt x="686587" y="843419"/>
                  </a:lnTo>
                  <a:lnTo>
                    <a:pt x="687768" y="850861"/>
                  </a:lnTo>
                  <a:lnTo>
                    <a:pt x="694626" y="856564"/>
                  </a:lnTo>
                  <a:lnTo>
                    <a:pt x="702030" y="860767"/>
                  </a:lnTo>
                  <a:lnTo>
                    <a:pt x="708926" y="861225"/>
                  </a:lnTo>
                  <a:lnTo>
                    <a:pt x="714032" y="858215"/>
                  </a:lnTo>
                  <a:lnTo>
                    <a:pt x="716026" y="852043"/>
                  </a:lnTo>
                  <a:close/>
                </a:path>
                <a:path w="2077719" h="1036320">
                  <a:moveTo>
                    <a:pt x="748868" y="762444"/>
                  </a:moveTo>
                  <a:lnTo>
                    <a:pt x="714248" y="736612"/>
                  </a:lnTo>
                  <a:lnTo>
                    <a:pt x="705637" y="736193"/>
                  </a:lnTo>
                  <a:lnTo>
                    <a:pt x="698677" y="736739"/>
                  </a:lnTo>
                  <a:lnTo>
                    <a:pt x="694042" y="738200"/>
                  </a:lnTo>
                  <a:lnTo>
                    <a:pt x="688416" y="744118"/>
                  </a:lnTo>
                  <a:lnTo>
                    <a:pt x="687616" y="751725"/>
                  </a:lnTo>
                  <a:lnTo>
                    <a:pt x="691438" y="759879"/>
                  </a:lnTo>
                  <a:lnTo>
                    <a:pt x="699719" y="767461"/>
                  </a:lnTo>
                  <a:lnTo>
                    <a:pt x="709066" y="772579"/>
                  </a:lnTo>
                  <a:lnTo>
                    <a:pt x="718858" y="776414"/>
                  </a:lnTo>
                  <a:lnTo>
                    <a:pt x="727748" y="778522"/>
                  </a:lnTo>
                  <a:lnTo>
                    <a:pt x="734441" y="778433"/>
                  </a:lnTo>
                  <a:lnTo>
                    <a:pt x="741311" y="775119"/>
                  </a:lnTo>
                  <a:lnTo>
                    <a:pt x="746290" y="769518"/>
                  </a:lnTo>
                  <a:lnTo>
                    <a:pt x="748868" y="762444"/>
                  </a:lnTo>
                  <a:close/>
                </a:path>
                <a:path w="2077719" h="1036320">
                  <a:moveTo>
                    <a:pt x="818019" y="852639"/>
                  </a:moveTo>
                  <a:lnTo>
                    <a:pt x="816838" y="851852"/>
                  </a:lnTo>
                  <a:lnTo>
                    <a:pt x="813701" y="851852"/>
                  </a:lnTo>
                  <a:lnTo>
                    <a:pt x="811745" y="852639"/>
                  </a:lnTo>
                  <a:lnTo>
                    <a:pt x="811136" y="853821"/>
                  </a:lnTo>
                  <a:lnTo>
                    <a:pt x="810564" y="854786"/>
                  </a:lnTo>
                  <a:lnTo>
                    <a:pt x="811745" y="855776"/>
                  </a:lnTo>
                  <a:lnTo>
                    <a:pt x="816241" y="855776"/>
                  </a:lnTo>
                  <a:lnTo>
                    <a:pt x="818019" y="854786"/>
                  </a:lnTo>
                  <a:lnTo>
                    <a:pt x="818019" y="852639"/>
                  </a:lnTo>
                  <a:close/>
                </a:path>
                <a:path w="2077719" h="1036320">
                  <a:moveTo>
                    <a:pt x="837641" y="831646"/>
                  </a:moveTo>
                  <a:lnTo>
                    <a:pt x="836853" y="830262"/>
                  </a:lnTo>
                  <a:lnTo>
                    <a:pt x="834682" y="830262"/>
                  </a:lnTo>
                  <a:lnTo>
                    <a:pt x="833716" y="831646"/>
                  </a:lnTo>
                  <a:lnTo>
                    <a:pt x="833716" y="833221"/>
                  </a:lnTo>
                  <a:lnTo>
                    <a:pt x="833716" y="834783"/>
                  </a:lnTo>
                  <a:lnTo>
                    <a:pt x="834682" y="836142"/>
                  </a:lnTo>
                  <a:lnTo>
                    <a:pt x="836853" y="836142"/>
                  </a:lnTo>
                  <a:lnTo>
                    <a:pt x="837641" y="834783"/>
                  </a:lnTo>
                  <a:lnTo>
                    <a:pt x="837641" y="831646"/>
                  </a:lnTo>
                  <a:close/>
                </a:path>
                <a:path w="2077719" h="1036320">
                  <a:moveTo>
                    <a:pt x="884313" y="407085"/>
                  </a:moveTo>
                  <a:lnTo>
                    <a:pt x="882561" y="405117"/>
                  </a:lnTo>
                  <a:lnTo>
                    <a:pt x="881380" y="403555"/>
                  </a:lnTo>
                  <a:lnTo>
                    <a:pt x="879602" y="402374"/>
                  </a:lnTo>
                  <a:lnTo>
                    <a:pt x="878027" y="402374"/>
                  </a:lnTo>
                  <a:lnTo>
                    <a:pt x="876274" y="403555"/>
                  </a:lnTo>
                  <a:lnTo>
                    <a:pt x="875106" y="405117"/>
                  </a:lnTo>
                  <a:lnTo>
                    <a:pt x="873328" y="407085"/>
                  </a:lnTo>
                  <a:lnTo>
                    <a:pt x="873531" y="408076"/>
                  </a:lnTo>
                  <a:lnTo>
                    <a:pt x="875880" y="409041"/>
                  </a:lnTo>
                  <a:lnTo>
                    <a:pt x="877455" y="409651"/>
                  </a:lnTo>
                  <a:lnTo>
                    <a:pt x="880198" y="409651"/>
                  </a:lnTo>
                  <a:lnTo>
                    <a:pt x="881773" y="409041"/>
                  </a:lnTo>
                  <a:lnTo>
                    <a:pt x="884123" y="408076"/>
                  </a:lnTo>
                  <a:lnTo>
                    <a:pt x="884313" y="407085"/>
                  </a:lnTo>
                  <a:close/>
                </a:path>
                <a:path w="2077719" h="1036320">
                  <a:moveTo>
                    <a:pt x="894334" y="887971"/>
                  </a:moveTo>
                  <a:lnTo>
                    <a:pt x="893330" y="887577"/>
                  </a:lnTo>
                  <a:lnTo>
                    <a:pt x="887844" y="887577"/>
                  </a:lnTo>
                  <a:lnTo>
                    <a:pt x="886879" y="887971"/>
                  </a:lnTo>
                  <a:lnTo>
                    <a:pt x="888238" y="888555"/>
                  </a:lnTo>
                  <a:lnTo>
                    <a:pt x="889406" y="888949"/>
                  </a:lnTo>
                  <a:lnTo>
                    <a:pt x="891768" y="888949"/>
                  </a:lnTo>
                  <a:lnTo>
                    <a:pt x="893152" y="888555"/>
                  </a:lnTo>
                  <a:lnTo>
                    <a:pt x="894334" y="887971"/>
                  </a:lnTo>
                  <a:close/>
                </a:path>
                <a:path w="2077719" h="1036320">
                  <a:moveTo>
                    <a:pt x="901573" y="588848"/>
                  </a:moveTo>
                  <a:lnTo>
                    <a:pt x="898258" y="586676"/>
                  </a:lnTo>
                  <a:lnTo>
                    <a:pt x="894334" y="584314"/>
                  </a:lnTo>
                  <a:lnTo>
                    <a:pt x="892556" y="584530"/>
                  </a:lnTo>
                  <a:lnTo>
                    <a:pt x="891374" y="587844"/>
                  </a:lnTo>
                  <a:lnTo>
                    <a:pt x="890016" y="591388"/>
                  </a:lnTo>
                  <a:lnTo>
                    <a:pt x="891971" y="594728"/>
                  </a:lnTo>
                  <a:lnTo>
                    <a:pt x="899617" y="594728"/>
                  </a:lnTo>
                  <a:lnTo>
                    <a:pt x="901573" y="588848"/>
                  </a:lnTo>
                  <a:close/>
                </a:path>
                <a:path w="2077719" h="1036320">
                  <a:moveTo>
                    <a:pt x="909637" y="973543"/>
                  </a:moveTo>
                  <a:lnTo>
                    <a:pt x="909027" y="968641"/>
                  </a:lnTo>
                  <a:lnTo>
                    <a:pt x="902957" y="962761"/>
                  </a:lnTo>
                  <a:lnTo>
                    <a:pt x="896607" y="959091"/>
                  </a:lnTo>
                  <a:lnTo>
                    <a:pt x="888949" y="957580"/>
                  </a:lnTo>
                  <a:lnTo>
                    <a:pt x="881634" y="958303"/>
                  </a:lnTo>
                  <a:lnTo>
                    <a:pt x="876274" y="961377"/>
                  </a:lnTo>
                  <a:lnTo>
                    <a:pt x="871359" y="966685"/>
                  </a:lnTo>
                  <a:lnTo>
                    <a:pt x="872147" y="974331"/>
                  </a:lnTo>
                  <a:lnTo>
                    <a:pt x="878420" y="980427"/>
                  </a:lnTo>
                  <a:lnTo>
                    <a:pt x="886206" y="986472"/>
                  </a:lnTo>
                  <a:lnTo>
                    <a:pt x="893445" y="988733"/>
                  </a:lnTo>
                  <a:lnTo>
                    <a:pt x="899795" y="987120"/>
                  </a:lnTo>
                  <a:lnTo>
                    <a:pt x="904925" y="981608"/>
                  </a:lnTo>
                  <a:lnTo>
                    <a:pt x="909637" y="973543"/>
                  </a:lnTo>
                  <a:close/>
                </a:path>
                <a:path w="2077719" h="1036320">
                  <a:moveTo>
                    <a:pt x="925055" y="12954"/>
                  </a:moveTo>
                  <a:lnTo>
                    <a:pt x="924941" y="5892"/>
                  </a:lnTo>
                  <a:lnTo>
                    <a:pt x="922972" y="0"/>
                  </a:lnTo>
                  <a:lnTo>
                    <a:pt x="913561" y="609"/>
                  </a:lnTo>
                  <a:lnTo>
                    <a:pt x="909243" y="7073"/>
                  </a:lnTo>
                  <a:lnTo>
                    <a:pt x="906106" y="11963"/>
                  </a:lnTo>
                  <a:lnTo>
                    <a:pt x="906106" y="12357"/>
                  </a:lnTo>
                  <a:lnTo>
                    <a:pt x="909815" y="16281"/>
                  </a:lnTo>
                  <a:lnTo>
                    <a:pt x="915885" y="19265"/>
                  </a:lnTo>
                  <a:lnTo>
                    <a:pt x="921499" y="17780"/>
                  </a:lnTo>
                  <a:lnTo>
                    <a:pt x="925055" y="12954"/>
                  </a:lnTo>
                  <a:close/>
                </a:path>
                <a:path w="2077719" h="1036320">
                  <a:moveTo>
                    <a:pt x="1043813" y="273621"/>
                  </a:moveTo>
                  <a:lnTo>
                    <a:pt x="1043419" y="272249"/>
                  </a:lnTo>
                  <a:lnTo>
                    <a:pt x="1037920" y="266941"/>
                  </a:lnTo>
                  <a:lnTo>
                    <a:pt x="1034580" y="263613"/>
                  </a:lnTo>
                  <a:lnTo>
                    <a:pt x="1031824" y="260083"/>
                  </a:lnTo>
                  <a:lnTo>
                    <a:pt x="1031824" y="259295"/>
                  </a:lnTo>
                  <a:lnTo>
                    <a:pt x="1027303" y="255803"/>
                  </a:lnTo>
                  <a:lnTo>
                    <a:pt x="1016977" y="252577"/>
                  </a:lnTo>
                  <a:lnTo>
                    <a:pt x="1005687" y="250736"/>
                  </a:lnTo>
                  <a:lnTo>
                    <a:pt x="998296" y="251447"/>
                  </a:lnTo>
                  <a:lnTo>
                    <a:pt x="997991" y="254990"/>
                  </a:lnTo>
                  <a:lnTo>
                    <a:pt x="1000239" y="261721"/>
                  </a:lnTo>
                  <a:lnTo>
                    <a:pt x="1004062" y="269303"/>
                  </a:lnTo>
                  <a:lnTo>
                    <a:pt x="1008494" y="275399"/>
                  </a:lnTo>
                  <a:lnTo>
                    <a:pt x="1010450" y="277749"/>
                  </a:lnTo>
                  <a:lnTo>
                    <a:pt x="1012202" y="280111"/>
                  </a:lnTo>
                  <a:lnTo>
                    <a:pt x="1012202" y="281470"/>
                  </a:lnTo>
                  <a:lnTo>
                    <a:pt x="1015746" y="283248"/>
                  </a:lnTo>
                  <a:lnTo>
                    <a:pt x="1019873" y="284607"/>
                  </a:lnTo>
                  <a:lnTo>
                    <a:pt x="1026566" y="285750"/>
                  </a:lnTo>
                  <a:lnTo>
                    <a:pt x="1032776" y="284810"/>
                  </a:lnTo>
                  <a:lnTo>
                    <a:pt x="1038021" y="281965"/>
                  </a:lnTo>
                  <a:lnTo>
                    <a:pt x="1041844" y="277355"/>
                  </a:lnTo>
                  <a:lnTo>
                    <a:pt x="1043813" y="273621"/>
                  </a:lnTo>
                  <a:close/>
                </a:path>
                <a:path w="2077719" h="1036320">
                  <a:moveTo>
                    <a:pt x="1045171" y="680897"/>
                  </a:moveTo>
                  <a:lnTo>
                    <a:pt x="1028687" y="659104"/>
                  </a:lnTo>
                  <a:lnTo>
                    <a:pt x="1027899" y="659104"/>
                  </a:lnTo>
                  <a:lnTo>
                    <a:pt x="1027722" y="660882"/>
                  </a:lnTo>
                  <a:lnTo>
                    <a:pt x="1027010" y="668401"/>
                  </a:lnTo>
                  <a:lnTo>
                    <a:pt x="1026896" y="676287"/>
                  </a:lnTo>
                  <a:lnTo>
                    <a:pt x="1027353" y="682853"/>
                  </a:lnTo>
                  <a:lnTo>
                    <a:pt x="1028293" y="686396"/>
                  </a:lnTo>
                  <a:lnTo>
                    <a:pt x="1031430" y="690321"/>
                  </a:lnTo>
                  <a:lnTo>
                    <a:pt x="1039101" y="689330"/>
                  </a:lnTo>
                  <a:lnTo>
                    <a:pt x="1042428" y="684834"/>
                  </a:lnTo>
                  <a:lnTo>
                    <a:pt x="1045171" y="680897"/>
                  </a:lnTo>
                  <a:close/>
                </a:path>
                <a:path w="2077719" h="1036320">
                  <a:moveTo>
                    <a:pt x="1045565" y="431825"/>
                  </a:moveTo>
                  <a:lnTo>
                    <a:pt x="1038313" y="429463"/>
                  </a:lnTo>
                  <a:lnTo>
                    <a:pt x="1036751" y="431825"/>
                  </a:lnTo>
                  <a:lnTo>
                    <a:pt x="1035354" y="433971"/>
                  </a:lnTo>
                  <a:lnTo>
                    <a:pt x="1041450" y="440067"/>
                  </a:lnTo>
                  <a:lnTo>
                    <a:pt x="1043813" y="438670"/>
                  </a:lnTo>
                  <a:lnTo>
                    <a:pt x="1044778" y="437896"/>
                  </a:lnTo>
                  <a:lnTo>
                    <a:pt x="1045565" y="436321"/>
                  </a:lnTo>
                  <a:lnTo>
                    <a:pt x="1045565" y="431825"/>
                  </a:lnTo>
                  <a:close/>
                </a:path>
                <a:path w="2077719" h="1036320">
                  <a:moveTo>
                    <a:pt x="1128153" y="501497"/>
                  </a:moveTo>
                  <a:lnTo>
                    <a:pt x="1120902" y="494245"/>
                  </a:lnTo>
                  <a:lnTo>
                    <a:pt x="1113053" y="493852"/>
                  </a:lnTo>
                  <a:lnTo>
                    <a:pt x="1111275" y="496608"/>
                  </a:lnTo>
                  <a:lnTo>
                    <a:pt x="1108925" y="500507"/>
                  </a:lnTo>
                  <a:lnTo>
                    <a:pt x="1114234" y="506387"/>
                  </a:lnTo>
                  <a:lnTo>
                    <a:pt x="1126401" y="506387"/>
                  </a:lnTo>
                  <a:lnTo>
                    <a:pt x="1128153" y="501497"/>
                  </a:lnTo>
                  <a:close/>
                </a:path>
                <a:path w="2077719" h="1036320">
                  <a:moveTo>
                    <a:pt x="1155623" y="784136"/>
                  </a:moveTo>
                  <a:lnTo>
                    <a:pt x="1151089" y="775893"/>
                  </a:lnTo>
                  <a:lnTo>
                    <a:pt x="1149527" y="775322"/>
                  </a:lnTo>
                  <a:lnTo>
                    <a:pt x="1135037" y="775322"/>
                  </a:lnTo>
                  <a:lnTo>
                    <a:pt x="1127366" y="774141"/>
                  </a:lnTo>
                  <a:lnTo>
                    <a:pt x="1123835" y="772566"/>
                  </a:lnTo>
                  <a:lnTo>
                    <a:pt x="1113840" y="768642"/>
                  </a:lnTo>
                  <a:lnTo>
                    <a:pt x="1107567" y="767461"/>
                  </a:lnTo>
                  <a:lnTo>
                    <a:pt x="1104811" y="769213"/>
                  </a:lnTo>
                  <a:lnTo>
                    <a:pt x="1103299" y="773430"/>
                  </a:lnTo>
                  <a:lnTo>
                    <a:pt x="1107897" y="778129"/>
                  </a:lnTo>
                  <a:lnTo>
                    <a:pt x="1115961" y="781621"/>
                  </a:lnTo>
                  <a:lnTo>
                    <a:pt x="1124826" y="782180"/>
                  </a:lnTo>
                  <a:lnTo>
                    <a:pt x="1129538" y="781177"/>
                  </a:lnTo>
                  <a:lnTo>
                    <a:pt x="1132471" y="782180"/>
                  </a:lnTo>
                  <a:lnTo>
                    <a:pt x="1137564" y="785888"/>
                  </a:lnTo>
                  <a:lnTo>
                    <a:pt x="1145413" y="791781"/>
                  </a:lnTo>
                  <a:lnTo>
                    <a:pt x="1149921" y="792378"/>
                  </a:lnTo>
                  <a:lnTo>
                    <a:pt x="1153452" y="788060"/>
                  </a:lnTo>
                  <a:lnTo>
                    <a:pt x="1155623" y="785495"/>
                  </a:lnTo>
                  <a:lnTo>
                    <a:pt x="1155623" y="784136"/>
                  </a:lnTo>
                  <a:close/>
                </a:path>
                <a:path w="2077719" h="1036320">
                  <a:moveTo>
                    <a:pt x="1170711" y="429463"/>
                  </a:moveTo>
                  <a:lnTo>
                    <a:pt x="1170190" y="422668"/>
                  </a:lnTo>
                  <a:lnTo>
                    <a:pt x="1167536" y="417944"/>
                  </a:lnTo>
                  <a:lnTo>
                    <a:pt x="1163777" y="416217"/>
                  </a:lnTo>
                  <a:lnTo>
                    <a:pt x="1159941" y="418465"/>
                  </a:lnTo>
                  <a:lnTo>
                    <a:pt x="1156589" y="422783"/>
                  </a:lnTo>
                  <a:lnTo>
                    <a:pt x="1155801" y="426720"/>
                  </a:lnTo>
                  <a:lnTo>
                    <a:pt x="1158938" y="434962"/>
                  </a:lnTo>
                  <a:lnTo>
                    <a:pt x="1160513" y="435927"/>
                  </a:lnTo>
                  <a:lnTo>
                    <a:pt x="1164640" y="435356"/>
                  </a:lnTo>
                  <a:lnTo>
                    <a:pt x="1168958" y="434962"/>
                  </a:lnTo>
                  <a:lnTo>
                    <a:pt x="1170317" y="433578"/>
                  </a:lnTo>
                  <a:lnTo>
                    <a:pt x="1170711" y="429463"/>
                  </a:lnTo>
                  <a:close/>
                </a:path>
                <a:path w="2077719" h="1036320">
                  <a:moveTo>
                    <a:pt x="1178953" y="280504"/>
                  </a:moveTo>
                  <a:lnTo>
                    <a:pt x="1174064" y="276364"/>
                  </a:lnTo>
                  <a:lnTo>
                    <a:pt x="1167777" y="280289"/>
                  </a:lnTo>
                  <a:lnTo>
                    <a:pt x="1165821" y="281673"/>
                  </a:lnTo>
                  <a:lnTo>
                    <a:pt x="1165821" y="282651"/>
                  </a:lnTo>
                  <a:lnTo>
                    <a:pt x="1167777" y="285394"/>
                  </a:lnTo>
                  <a:lnTo>
                    <a:pt x="1170317" y="288747"/>
                  </a:lnTo>
                  <a:lnTo>
                    <a:pt x="1170533" y="288747"/>
                  </a:lnTo>
                  <a:lnTo>
                    <a:pt x="1173670" y="285610"/>
                  </a:lnTo>
                  <a:lnTo>
                    <a:pt x="1178953" y="280504"/>
                  </a:lnTo>
                  <a:close/>
                </a:path>
                <a:path w="2077719" h="1036320">
                  <a:moveTo>
                    <a:pt x="2051900" y="179590"/>
                  </a:moveTo>
                  <a:lnTo>
                    <a:pt x="2048154" y="178028"/>
                  </a:lnTo>
                  <a:lnTo>
                    <a:pt x="2045042" y="180594"/>
                  </a:lnTo>
                  <a:lnTo>
                    <a:pt x="2043087" y="182346"/>
                  </a:lnTo>
                  <a:lnTo>
                    <a:pt x="2040521" y="181559"/>
                  </a:lnTo>
                  <a:lnTo>
                    <a:pt x="2034451" y="177838"/>
                  </a:lnTo>
                  <a:lnTo>
                    <a:pt x="2030133" y="175094"/>
                  </a:lnTo>
                  <a:lnTo>
                    <a:pt x="2025421" y="172732"/>
                  </a:lnTo>
                  <a:lnTo>
                    <a:pt x="2023071" y="172732"/>
                  </a:lnTo>
                  <a:lnTo>
                    <a:pt x="2018360" y="168808"/>
                  </a:lnTo>
                  <a:lnTo>
                    <a:pt x="2013839" y="163893"/>
                  </a:lnTo>
                  <a:lnTo>
                    <a:pt x="2006384" y="157403"/>
                  </a:lnTo>
                  <a:lnTo>
                    <a:pt x="1999665" y="154978"/>
                  </a:lnTo>
                  <a:lnTo>
                    <a:pt x="1992871" y="156578"/>
                  </a:lnTo>
                  <a:lnTo>
                    <a:pt x="1985187" y="162140"/>
                  </a:lnTo>
                  <a:lnTo>
                    <a:pt x="1978520" y="168211"/>
                  </a:lnTo>
                  <a:lnTo>
                    <a:pt x="1977364" y="170383"/>
                  </a:lnTo>
                  <a:lnTo>
                    <a:pt x="1977364" y="177444"/>
                  </a:lnTo>
                  <a:lnTo>
                    <a:pt x="1979866" y="187756"/>
                  </a:lnTo>
                  <a:lnTo>
                    <a:pt x="1986749" y="194233"/>
                  </a:lnTo>
                  <a:lnTo>
                    <a:pt x="1997138" y="196443"/>
                  </a:lnTo>
                  <a:lnTo>
                    <a:pt x="2010117" y="193941"/>
                  </a:lnTo>
                  <a:lnTo>
                    <a:pt x="2016010" y="191770"/>
                  </a:lnTo>
                  <a:lnTo>
                    <a:pt x="2016975" y="191973"/>
                  </a:lnTo>
                  <a:lnTo>
                    <a:pt x="2025218" y="199821"/>
                  </a:lnTo>
                  <a:lnTo>
                    <a:pt x="2029739" y="202184"/>
                  </a:lnTo>
                  <a:lnTo>
                    <a:pt x="2038375" y="202184"/>
                  </a:lnTo>
                  <a:lnTo>
                    <a:pt x="2044052" y="197650"/>
                  </a:lnTo>
                  <a:lnTo>
                    <a:pt x="2044052" y="191770"/>
                  </a:lnTo>
                  <a:lnTo>
                    <a:pt x="2045830" y="189407"/>
                  </a:lnTo>
                  <a:lnTo>
                    <a:pt x="2050122" y="186664"/>
                  </a:lnTo>
                  <a:lnTo>
                    <a:pt x="2051900" y="184518"/>
                  </a:lnTo>
                  <a:lnTo>
                    <a:pt x="2051900" y="179590"/>
                  </a:lnTo>
                  <a:close/>
                </a:path>
                <a:path w="2077719" h="1036320">
                  <a:moveTo>
                    <a:pt x="2077199" y="208254"/>
                  </a:moveTo>
                  <a:lnTo>
                    <a:pt x="2074265" y="202577"/>
                  </a:lnTo>
                  <a:lnTo>
                    <a:pt x="2071306" y="196291"/>
                  </a:lnTo>
                  <a:lnTo>
                    <a:pt x="2068563" y="195110"/>
                  </a:lnTo>
                  <a:lnTo>
                    <a:pt x="2064461" y="197866"/>
                  </a:lnTo>
                  <a:lnTo>
                    <a:pt x="2060143" y="200609"/>
                  </a:lnTo>
                  <a:lnTo>
                    <a:pt x="2059152" y="208254"/>
                  </a:lnTo>
                  <a:lnTo>
                    <a:pt x="2062886" y="212178"/>
                  </a:lnTo>
                  <a:lnTo>
                    <a:pt x="2066988" y="216890"/>
                  </a:lnTo>
                  <a:lnTo>
                    <a:pt x="2069947" y="216890"/>
                  </a:lnTo>
                  <a:lnTo>
                    <a:pt x="2074265" y="212394"/>
                  </a:lnTo>
                  <a:lnTo>
                    <a:pt x="2077199" y="209042"/>
                  </a:lnTo>
                  <a:lnTo>
                    <a:pt x="2077199" y="20825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47694" y="2565145"/>
              <a:ext cx="1140304" cy="22626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501898" y="3528529"/>
              <a:ext cx="737235" cy="1167765"/>
            </a:xfrm>
            <a:custGeom>
              <a:avLst/>
              <a:gdLst/>
              <a:ahLst/>
              <a:cxnLst/>
              <a:rect l="l" t="t" r="r" b="b"/>
              <a:pathLst>
                <a:path w="737234" h="1167764">
                  <a:moveTo>
                    <a:pt x="36703" y="27825"/>
                  </a:moveTo>
                  <a:lnTo>
                    <a:pt x="34925" y="20967"/>
                  </a:lnTo>
                  <a:lnTo>
                    <a:pt x="33947" y="18008"/>
                  </a:lnTo>
                  <a:lnTo>
                    <a:pt x="33159" y="17437"/>
                  </a:lnTo>
                  <a:lnTo>
                    <a:pt x="31775" y="15862"/>
                  </a:lnTo>
                  <a:lnTo>
                    <a:pt x="13728" y="14300"/>
                  </a:lnTo>
                  <a:lnTo>
                    <a:pt x="9232" y="15074"/>
                  </a:lnTo>
                  <a:lnTo>
                    <a:pt x="7454" y="15468"/>
                  </a:lnTo>
                  <a:lnTo>
                    <a:pt x="4914" y="17830"/>
                  </a:lnTo>
                  <a:lnTo>
                    <a:pt x="3530" y="20370"/>
                  </a:lnTo>
                  <a:lnTo>
                    <a:pt x="0" y="27254"/>
                  </a:lnTo>
                  <a:lnTo>
                    <a:pt x="3733" y="32359"/>
                  </a:lnTo>
                  <a:lnTo>
                    <a:pt x="14122" y="35102"/>
                  </a:lnTo>
                  <a:lnTo>
                    <a:pt x="26098" y="38036"/>
                  </a:lnTo>
                  <a:lnTo>
                    <a:pt x="27673" y="37846"/>
                  </a:lnTo>
                  <a:lnTo>
                    <a:pt x="35915" y="30187"/>
                  </a:lnTo>
                  <a:lnTo>
                    <a:pt x="36703" y="27825"/>
                  </a:lnTo>
                  <a:close/>
                </a:path>
                <a:path w="737234" h="1167764">
                  <a:moveTo>
                    <a:pt x="60032" y="7023"/>
                  </a:moveTo>
                  <a:lnTo>
                    <a:pt x="56502" y="3479"/>
                  </a:lnTo>
                  <a:lnTo>
                    <a:pt x="52578" y="5842"/>
                  </a:lnTo>
                  <a:lnTo>
                    <a:pt x="50228" y="7226"/>
                  </a:lnTo>
                  <a:lnTo>
                    <a:pt x="50228" y="8191"/>
                  </a:lnTo>
                  <a:lnTo>
                    <a:pt x="53962" y="11938"/>
                  </a:lnTo>
                  <a:lnTo>
                    <a:pt x="55143" y="11938"/>
                  </a:lnTo>
                  <a:lnTo>
                    <a:pt x="56896" y="10160"/>
                  </a:lnTo>
                  <a:lnTo>
                    <a:pt x="60032" y="7023"/>
                  </a:lnTo>
                  <a:close/>
                </a:path>
                <a:path w="737234" h="1167764">
                  <a:moveTo>
                    <a:pt x="153797" y="394677"/>
                  </a:moveTo>
                  <a:lnTo>
                    <a:pt x="152222" y="390169"/>
                  </a:lnTo>
                  <a:lnTo>
                    <a:pt x="148437" y="384060"/>
                  </a:lnTo>
                  <a:lnTo>
                    <a:pt x="142354" y="379984"/>
                  </a:lnTo>
                  <a:lnTo>
                    <a:pt x="134378" y="378155"/>
                  </a:lnTo>
                  <a:lnTo>
                    <a:pt x="124968" y="378790"/>
                  </a:lnTo>
                  <a:lnTo>
                    <a:pt x="118237" y="381203"/>
                  </a:lnTo>
                  <a:lnTo>
                    <a:pt x="111264" y="385546"/>
                  </a:lnTo>
                  <a:lnTo>
                    <a:pt x="105803" y="390486"/>
                  </a:lnTo>
                  <a:lnTo>
                    <a:pt x="103593" y="394677"/>
                  </a:lnTo>
                  <a:lnTo>
                    <a:pt x="109829" y="402894"/>
                  </a:lnTo>
                  <a:lnTo>
                    <a:pt x="124206" y="407060"/>
                  </a:lnTo>
                  <a:lnTo>
                    <a:pt x="140246" y="406400"/>
                  </a:lnTo>
                  <a:lnTo>
                    <a:pt x="151434" y="400164"/>
                  </a:lnTo>
                  <a:lnTo>
                    <a:pt x="153606" y="397027"/>
                  </a:lnTo>
                  <a:lnTo>
                    <a:pt x="153797" y="394677"/>
                  </a:lnTo>
                  <a:close/>
                </a:path>
                <a:path w="737234" h="1167764">
                  <a:moveTo>
                    <a:pt x="161709" y="1009548"/>
                  </a:moveTo>
                  <a:lnTo>
                    <a:pt x="161645" y="1009421"/>
                  </a:lnTo>
                  <a:lnTo>
                    <a:pt x="161455" y="1009815"/>
                  </a:lnTo>
                  <a:lnTo>
                    <a:pt x="161709" y="1009548"/>
                  </a:lnTo>
                  <a:close/>
                </a:path>
                <a:path w="737234" h="1167764">
                  <a:moveTo>
                    <a:pt x="223253" y="1014717"/>
                  </a:moveTo>
                  <a:lnTo>
                    <a:pt x="199313" y="993902"/>
                  </a:lnTo>
                  <a:lnTo>
                    <a:pt x="195389" y="992149"/>
                  </a:lnTo>
                  <a:lnTo>
                    <a:pt x="194805" y="991158"/>
                  </a:lnTo>
                  <a:lnTo>
                    <a:pt x="194208" y="989977"/>
                  </a:lnTo>
                  <a:lnTo>
                    <a:pt x="190677" y="989190"/>
                  </a:lnTo>
                  <a:lnTo>
                    <a:pt x="181864" y="989190"/>
                  </a:lnTo>
                  <a:lnTo>
                    <a:pt x="178904" y="991158"/>
                  </a:lnTo>
                  <a:lnTo>
                    <a:pt x="171450" y="999007"/>
                  </a:lnTo>
                  <a:lnTo>
                    <a:pt x="161709" y="1009548"/>
                  </a:lnTo>
                  <a:lnTo>
                    <a:pt x="164592" y="1015314"/>
                  </a:lnTo>
                  <a:lnTo>
                    <a:pt x="170053" y="1022362"/>
                  </a:lnTo>
                  <a:lnTo>
                    <a:pt x="178092" y="1027747"/>
                  </a:lnTo>
                  <a:lnTo>
                    <a:pt x="188175" y="1031176"/>
                  </a:lnTo>
                  <a:lnTo>
                    <a:pt x="199707" y="1032383"/>
                  </a:lnTo>
                  <a:lnTo>
                    <a:pt x="210299" y="1032383"/>
                  </a:lnTo>
                  <a:lnTo>
                    <a:pt x="211480" y="1031773"/>
                  </a:lnTo>
                  <a:lnTo>
                    <a:pt x="217157" y="1025525"/>
                  </a:lnTo>
                  <a:lnTo>
                    <a:pt x="220497" y="1021600"/>
                  </a:lnTo>
                  <a:lnTo>
                    <a:pt x="223253" y="1016889"/>
                  </a:lnTo>
                  <a:lnTo>
                    <a:pt x="223253" y="1014717"/>
                  </a:lnTo>
                  <a:close/>
                </a:path>
                <a:path w="737234" h="1167764">
                  <a:moveTo>
                    <a:pt x="243840" y="747382"/>
                  </a:moveTo>
                  <a:lnTo>
                    <a:pt x="243649" y="745236"/>
                  </a:lnTo>
                  <a:lnTo>
                    <a:pt x="235013" y="737387"/>
                  </a:lnTo>
                  <a:lnTo>
                    <a:pt x="229311" y="737171"/>
                  </a:lnTo>
                  <a:lnTo>
                    <a:pt x="224815" y="740714"/>
                  </a:lnTo>
                  <a:lnTo>
                    <a:pt x="220103" y="744245"/>
                  </a:lnTo>
                  <a:lnTo>
                    <a:pt x="220294" y="746201"/>
                  </a:lnTo>
                  <a:lnTo>
                    <a:pt x="225780" y="751306"/>
                  </a:lnTo>
                  <a:lnTo>
                    <a:pt x="231279" y="756602"/>
                  </a:lnTo>
                  <a:lnTo>
                    <a:pt x="235407" y="756805"/>
                  </a:lnTo>
                  <a:lnTo>
                    <a:pt x="239522" y="752094"/>
                  </a:lnTo>
                  <a:lnTo>
                    <a:pt x="243840" y="747382"/>
                  </a:lnTo>
                  <a:close/>
                </a:path>
                <a:path w="737234" h="1167764">
                  <a:moveTo>
                    <a:pt x="266407" y="498513"/>
                  </a:moveTo>
                  <a:lnTo>
                    <a:pt x="263982" y="493458"/>
                  </a:lnTo>
                  <a:lnTo>
                    <a:pt x="257556" y="490080"/>
                  </a:lnTo>
                  <a:lnTo>
                    <a:pt x="248450" y="488810"/>
                  </a:lnTo>
                  <a:lnTo>
                    <a:pt x="237947" y="490054"/>
                  </a:lnTo>
                  <a:lnTo>
                    <a:pt x="232460" y="491439"/>
                  </a:lnTo>
                  <a:lnTo>
                    <a:pt x="226961" y="496735"/>
                  </a:lnTo>
                  <a:lnTo>
                    <a:pt x="227558" y="500075"/>
                  </a:lnTo>
                  <a:lnTo>
                    <a:pt x="228346" y="503402"/>
                  </a:lnTo>
                  <a:lnTo>
                    <a:pt x="243649" y="510082"/>
                  </a:lnTo>
                  <a:lnTo>
                    <a:pt x="250901" y="510082"/>
                  </a:lnTo>
                  <a:lnTo>
                    <a:pt x="257390" y="510286"/>
                  </a:lnTo>
                  <a:lnTo>
                    <a:pt x="266407" y="503402"/>
                  </a:lnTo>
                  <a:lnTo>
                    <a:pt x="266407" y="498513"/>
                  </a:lnTo>
                  <a:close/>
                </a:path>
                <a:path w="737234" h="1167764">
                  <a:moveTo>
                    <a:pt x="268947" y="223901"/>
                  </a:moveTo>
                  <a:lnTo>
                    <a:pt x="267233" y="214947"/>
                  </a:lnTo>
                  <a:lnTo>
                    <a:pt x="259359" y="207302"/>
                  </a:lnTo>
                  <a:lnTo>
                    <a:pt x="248285" y="202844"/>
                  </a:lnTo>
                  <a:lnTo>
                    <a:pt x="236982" y="203492"/>
                  </a:lnTo>
                  <a:lnTo>
                    <a:pt x="232270" y="205270"/>
                  </a:lnTo>
                  <a:lnTo>
                    <a:pt x="225209" y="212331"/>
                  </a:lnTo>
                  <a:lnTo>
                    <a:pt x="225209" y="215265"/>
                  </a:lnTo>
                  <a:lnTo>
                    <a:pt x="227990" y="221996"/>
                  </a:lnTo>
                  <a:lnTo>
                    <a:pt x="234988" y="228549"/>
                  </a:lnTo>
                  <a:lnTo>
                    <a:pt x="244157" y="233527"/>
                  </a:lnTo>
                  <a:lnTo>
                    <a:pt x="253466" y="235496"/>
                  </a:lnTo>
                  <a:lnTo>
                    <a:pt x="258953" y="235496"/>
                  </a:lnTo>
                  <a:lnTo>
                    <a:pt x="267589" y="229006"/>
                  </a:lnTo>
                  <a:lnTo>
                    <a:pt x="268947" y="223901"/>
                  </a:lnTo>
                  <a:close/>
                </a:path>
                <a:path w="737234" h="1167764">
                  <a:moveTo>
                    <a:pt x="333095" y="25082"/>
                  </a:moveTo>
                  <a:lnTo>
                    <a:pt x="287782" y="10363"/>
                  </a:lnTo>
                  <a:lnTo>
                    <a:pt x="270129" y="9588"/>
                  </a:lnTo>
                  <a:lnTo>
                    <a:pt x="266801" y="9969"/>
                  </a:lnTo>
                  <a:lnTo>
                    <a:pt x="265811" y="12509"/>
                  </a:lnTo>
                  <a:lnTo>
                    <a:pt x="265023" y="14300"/>
                  </a:lnTo>
                  <a:lnTo>
                    <a:pt x="265023" y="17043"/>
                  </a:lnTo>
                  <a:lnTo>
                    <a:pt x="265633" y="18402"/>
                  </a:lnTo>
                  <a:lnTo>
                    <a:pt x="269417" y="22758"/>
                  </a:lnTo>
                  <a:lnTo>
                    <a:pt x="276796" y="29083"/>
                  </a:lnTo>
                  <a:lnTo>
                    <a:pt x="284480" y="34772"/>
                  </a:lnTo>
                  <a:lnTo>
                    <a:pt x="289140" y="37249"/>
                  </a:lnTo>
                  <a:lnTo>
                    <a:pt x="290144" y="37249"/>
                  </a:lnTo>
                  <a:lnTo>
                    <a:pt x="294068" y="38823"/>
                  </a:lnTo>
                  <a:lnTo>
                    <a:pt x="297776" y="40779"/>
                  </a:lnTo>
                  <a:lnTo>
                    <a:pt x="311327" y="45478"/>
                  </a:lnTo>
                  <a:lnTo>
                    <a:pt x="322580" y="44564"/>
                  </a:lnTo>
                  <a:lnTo>
                    <a:pt x="330250" y="38582"/>
                  </a:lnTo>
                  <a:lnTo>
                    <a:pt x="333095" y="28041"/>
                  </a:lnTo>
                  <a:lnTo>
                    <a:pt x="333095" y="25082"/>
                  </a:lnTo>
                  <a:close/>
                </a:path>
                <a:path w="737234" h="1167764">
                  <a:moveTo>
                    <a:pt x="358000" y="140487"/>
                  </a:moveTo>
                  <a:lnTo>
                    <a:pt x="354672" y="136372"/>
                  </a:lnTo>
                  <a:lnTo>
                    <a:pt x="351726" y="132842"/>
                  </a:lnTo>
                  <a:lnTo>
                    <a:pt x="336842" y="132448"/>
                  </a:lnTo>
                  <a:lnTo>
                    <a:pt x="333489" y="135775"/>
                  </a:lnTo>
                  <a:lnTo>
                    <a:pt x="330555" y="138734"/>
                  </a:lnTo>
                  <a:lnTo>
                    <a:pt x="338975" y="143230"/>
                  </a:lnTo>
                  <a:lnTo>
                    <a:pt x="355460" y="143230"/>
                  </a:lnTo>
                  <a:lnTo>
                    <a:pt x="358000" y="140487"/>
                  </a:lnTo>
                  <a:close/>
                </a:path>
                <a:path w="737234" h="1167764">
                  <a:moveTo>
                    <a:pt x="366445" y="811377"/>
                  </a:moveTo>
                  <a:lnTo>
                    <a:pt x="365658" y="803135"/>
                  </a:lnTo>
                  <a:lnTo>
                    <a:pt x="354279" y="798817"/>
                  </a:lnTo>
                  <a:lnTo>
                    <a:pt x="352107" y="798614"/>
                  </a:lnTo>
                  <a:lnTo>
                    <a:pt x="346430" y="800176"/>
                  </a:lnTo>
                  <a:lnTo>
                    <a:pt x="341934" y="801357"/>
                  </a:lnTo>
                  <a:lnTo>
                    <a:pt x="339763" y="809815"/>
                  </a:lnTo>
                  <a:lnTo>
                    <a:pt x="342900" y="813523"/>
                  </a:lnTo>
                  <a:lnTo>
                    <a:pt x="345655" y="816876"/>
                  </a:lnTo>
                  <a:lnTo>
                    <a:pt x="355257" y="817460"/>
                  </a:lnTo>
                  <a:lnTo>
                    <a:pt x="360743" y="814527"/>
                  </a:lnTo>
                  <a:lnTo>
                    <a:pt x="366445" y="811377"/>
                  </a:lnTo>
                  <a:close/>
                </a:path>
                <a:path w="737234" h="1167764">
                  <a:moveTo>
                    <a:pt x="446290" y="950137"/>
                  </a:moveTo>
                  <a:lnTo>
                    <a:pt x="440791" y="943279"/>
                  </a:lnTo>
                  <a:lnTo>
                    <a:pt x="435457" y="939228"/>
                  </a:lnTo>
                  <a:lnTo>
                    <a:pt x="428574" y="937945"/>
                  </a:lnTo>
                  <a:lnTo>
                    <a:pt x="421030" y="939444"/>
                  </a:lnTo>
                  <a:lnTo>
                    <a:pt x="413715" y="943673"/>
                  </a:lnTo>
                  <a:lnTo>
                    <a:pt x="403593" y="951877"/>
                  </a:lnTo>
                  <a:lnTo>
                    <a:pt x="398157" y="956932"/>
                  </a:lnTo>
                  <a:lnTo>
                    <a:pt x="396430" y="959967"/>
                  </a:lnTo>
                  <a:lnTo>
                    <a:pt x="397446" y="962101"/>
                  </a:lnTo>
                  <a:lnTo>
                    <a:pt x="399021" y="963676"/>
                  </a:lnTo>
                  <a:lnTo>
                    <a:pt x="406476" y="964844"/>
                  </a:lnTo>
                  <a:lnTo>
                    <a:pt x="417639" y="965454"/>
                  </a:lnTo>
                  <a:lnTo>
                    <a:pt x="433920" y="966025"/>
                  </a:lnTo>
                  <a:lnTo>
                    <a:pt x="435876" y="965631"/>
                  </a:lnTo>
                  <a:lnTo>
                    <a:pt x="445897" y="956030"/>
                  </a:lnTo>
                  <a:lnTo>
                    <a:pt x="446290" y="950137"/>
                  </a:lnTo>
                  <a:close/>
                </a:path>
                <a:path w="737234" h="1167764">
                  <a:moveTo>
                    <a:pt x="471982" y="817245"/>
                  </a:moveTo>
                  <a:lnTo>
                    <a:pt x="471017" y="816483"/>
                  </a:lnTo>
                  <a:lnTo>
                    <a:pt x="464134" y="816483"/>
                  </a:lnTo>
                  <a:lnTo>
                    <a:pt x="462559" y="817460"/>
                  </a:lnTo>
                  <a:lnTo>
                    <a:pt x="462953" y="818819"/>
                  </a:lnTo>
                  <a:lnTo>
                    <a:pt x="464337" y="822566"/>
                  </a:lnTo>
                  <a:lnTo>
                    <a:pt x="469836" y="822947"/>
                  </a:lnTo>
                  <a:lnTo>
                    <a:pt x="471017" y="819416"/>
                  </a:lnTo>
                  <a:lnTo>
                    <a:pt x="471982" y="817245"/>
                  </a:lnTo>
                  <a:close/>
                </a:path>
                <a:path w="737234" h="1167764">
                  <a:moveTo>
                    <a:pt x="475513" y="1156030"/>
                  </a:moveTo>
                  <a:lnTo>
                    <a:pt x="472186" y="1150340"/>
                  </a:lnTo>
                  <a:lnTo>
                    <a:pt x="468452" y="1144651"/>
                  </a:lnTo>
                  <a:lnTo>
                    <a:pt x="462953" y="1145235"/>
                  </a:lnTo>
                  <a:lnTo>
                    <a:pt x="454926" y="1151915"/>
                  </a:lnTo>
                  <a:lnTo>
                    <a:pt x="448043" y="1157605"/>
                  </a:lnTo>
                  <a:lnTo>
                    <a:pt x="453542" y="1162507"/>
                  </a:lnTo>
                  <a:lnTo>
                    <a:pt x="458063" y="1166825"/>
                  </a:lnTo>
                  <a:lnTo>
                    <a:pt x="459816" y="1167218"/>
                  </a:lnTo>
                  <a:lnTo>
                    <a:pt x="464337" y="1165656"/>
                  </a:lnTo>
                  <a:lnTo>
                    <a:pt x="471982" y="1162900"/>
                  </a:lnTo>
                  <a:lnTo>
                    <a:pt x="475513" y="1156030"/>
                  </a:lnTo>
                  <a:close/>
                </a:path>
                <a:path w="737234" h="1167764">
                  <a:moveTo>
                    <a:pt x="510832" y="326961"/>
                  </a:moveTo>
                  <a:lnTo>
                    <a:pt x="510463" y="319887"/>
                  </a:lnTo>
                  <a:lnTo>
                    <a:pt x="510438" y="319316"/>
                  </a:lnTo>
                  <a:lnTo>
                    <a:pt x="508685" y="315963"/>
                  </a:lnTo>
                  <a:lnTo>
                    <a:pt x="505726" y="310286"/>
                  </a:lnTo>
                  <a:lnTo>
                    <a:pt x="503174" y="305181"/>
                  </a:lnTo>
                  <a:lnTo>
                    <a:pt x="501408" y="301650"/>
                  </a:lnTo>
                  <a:lnTo>
                    <a:pt x="500024" y="300863"/>
                  </a:lnTo>
                  <a:lnTo>
                    <a:pt x="484720" y="302221"/>
                  </a:lnTo>
                  <a:lnTo>
                    <a:pt x="480428" y="303212"/>
                  </a:lnTo>
                  <a:lnTo>
                    <a:pt x="480225" y="303390"/>
                  </a:lnTo>
                  <a:lnTo>
                    <a:pt x="480225" y="316750"/>
                  </a:lnTo>
                  <a:lnTo>
                    <a:pt x="480225" y="318922"/>
                  </a:lnTo>
                  <a:lnTo>
                    <a:pt x="479831" y="319887"/>
                  </a:lnTo>
                  <a:lnTo>
                    <a:pt x="478866" y="319887"/>
                  </a:lnTo>
                  <a:lnTo>
                    <a:pt x="477862" y="318922"/>
                  </a:lnTo>
                  <a:lnTo>
                    <a:pt x="477291" y="317931"/>
                  </a:lnTo>
                  <a:lnTo>
                    <a:pt x="476694" y="316750"/>
                  </a:lnTo>
                  <a:lnTo>
                    <a:pt x="477075" y="315963"/>
                  </a:lnTo>
                  <a:lnTo>
                    <a:pt x="479247" y="315963"/>
                  </a:lnTo>
                  <a:lnTo>
                    <a:pt x="480225" y="316750"/>
                  </a:lnTo>
                  <a:lnTo>
                    <a:pt x="480225" y="303390"/>
                  </a:lnTo>
                  <a:lnTo>
                    <a:pt x="478078" y="305181"/>
                  </a:lnTo>
                  <a:lnTo>
                    <a:pt x="475907" y="305181"/>
                  </a:lnTo>
                  <a:lnTo>
                    <a:pt x="474332" y="304190"/>
                  </a:lnTo>
                  <a:lnTo>
                    <a:pt x="472770" y="303009"/>
                  </a:lnTo>
                  <a:lnTo>
                    <a:pt x="468655" y="302221"/>
                  </a:lnTo>
                  <a:lnTo>
                    <a:pt x="460209" y="302221"/>
                  </a:lnTo>
                  <a:lnTo>
                    <a:pt x="458635" y="303212"/>
                  </a:lnTo>
                  <a:lnTo>
                    <a:pt x="455498" y="312635"/>
                  </a:lnTo>
                  <a:lnTo>
                    <a:pt x="453745" y="313817"/>
                  </a:lnTo>
                  <a:lnTo>
                    <a:pt x="448437" y="314388"/>
                  </a:lnTo>
                  <a:lnTo>
                    <a:pt x="443547" y="314782"/>
                  </a:lnTo>
                  <a:lnTo>
                    <a:pt x="441972" y="315963"/>
                  </a:lnTo>
                  <a:lnTo>
                    <a:pt x="441972" y="324027"/>
                  </a:lnTo>
                  <a:lnTo>
                    <a:pt x="454139" y="325780"/>
                  </a:lnTo>
                  <a:lnTo>
                    <a:pt x="455891" y="321068"/>
                  </a:lnTo>
                  <a:lnTo>
                    <a:pt x="456488" y="319316"/>
                  </a:lnTo>
                  <a:lnTo>
                    <a:pt x="458851" y="317931"/>
                  </a:lnTo>
                  <a:lnTo>
                    <a:pt x="464731" y="317931"/>
                  </a:lnTo>
                  <a:lnTo>
                    <a:pt x="479640" y="325208"/>
                  </a:lnTo>
                  <a:lnTo>
                    <a:pt x="481393" y="327952"/>
                  </a:lnTo>
                  <a:lnTo>
                    <a:pt x="485152" y="329107"/>
                  </a:lnTo>
                  <a:lnTo>
                    <a:pt x="492633" y="329628"/>
                  </a:lnTo>
                  <a:lnTo>
                    <a:pt x="500761" y="329450"/>
                  </a:lnTo>
                  <a:lnTo>
                    <a:pt x="506514" y="328523"/>
                  </a:lnTo>
                  <a:lnTo>
                    <a:pt x="510832" y="326961"/>
                  </a:lnTo>
                  <a:close/>
                </a:path>
                <a:path w="737234" h="1167764">
                  <a:moveTo>
                    <a:pt x="538683" y="530098"/>
                  </a:moveTo>
                  <a:lnTo>
                    <a:pt x="538302" y="526173"/>
                  </a:lnTo>
                  <a:lnTo>
                    <a:pt x="534377" y="518922"/>
                  </a:lnTo>
                  <a:lnTo>
                    <a:pt x="523176" y="518718"/>
                  </a:lnTo>
                  <a:lnTo>
                    <a:pt x="518858" y="523633"/>
                  </a:lnTo>
                  <a:lnTo>
                    <a:pt x="516902" y="525602"/>
                  </a:lnTo>
                  <a:lnTo>
                    <a:pt x="515543" y="528345"/>
                  </a:lnTo>
                  <a:lnTo>
                    <a:pt x="515543" y="533057"/>
                  </a:lnTo>
                  <a:lnTo>
                    <a:pt x="523963" y="537743"/>
                  </a:lnTo>
                  <a:lnTo>
                    <a:pt x="535546" y="537743"/>
                  </a:lnTo>
                  <a:lnTo>
                    <a:pt x="536905" y="536778"/>
                  </a:lnTo>
                  <a:lnTo>
                    <a:pt x="537908" y="532853"/>
                  </a:lnTo>
                  <a:lnTo>
                    <a:pt x="538683" y="530098"/>
                  </a:lnTo>
                  <a:close/>
                </a:path>
                <a:path w="737234" h="1167764">
                  <a:moveTo>
                    <a:pt x="556526" y="992149"/>
                  </a:moveTo>
                  <a:lnTo>
                    <a:pt x="554355" y="990968"/>
                  </a:lnTo>
                  <a:lnTo>
                    <a:pt x="551637" y="989190"/>
                  </a:lnTo>
                  <a:lnTo>
                    <a:pt x="547319" y="989012"/>
                  </a:lnTo>
                  <a:lnTo>
                    <a:pt x="543585" y="990574"/>
                  </a:lnTo>
                  <a:lnTo>
                    <a:pt x="540054" y="991946"/>
                  </a:lnTo>
                  <a:lnTo>
                    <a:pt x="540448" y="996467"/>
                  </a:lnTo>
                  <a:lnTo>
                    <a:pt x="544182" y="997826"/>
                  </a:lnTo>
                  <a:lnTo>
                    <a:pt x="548894" y="999604"/>
                  </a:lnTo>
                  <a:lnTo>
                    <a:pt x="550252" y="999401"/>
                  </a:lnTo>
                  <a:lnTo>
                    <a:pt x="553783" y="995870"/>
                  </a:lnTo>
                  <a:lnTo>
                    <a:pt x="556323" y="993114"/>
                  </a:lnTo>
                  <a:lnTo>
                    <a:pt x="556526" y="992149"/>
                  </a:lnTo>
                  <a:close/>
                </a:path>
                <a:path w="737234" h="1167764">
                  <a:moveTo>
                    <a:pt x="569264" y="319100"/>
                  </a:moveTo>
                  <a:lnTo>
                    <a:pt x="565734" y="312635"/>
                  </a:lnTo>
                  <a:lnTo>
                    <a:pt x="564769" y="312635"/>
                  </a:lnTo>
                  <a:lnTo>
                    <a:pt x="562991" y="314388"/>
                  </a:lnTo>
                  <a:lnTo>
                    <a:pt x="559676" y="317741"/>
                  </a:lnTo>
                  <a:lnTo>
                    <a:pt x="560057" y="323811"/>
                  </a:lnTo>
                  <a:lnTo>
                    <a:pt x="567512" y="323811"/>
                  </a:lnTo>
                  <a:lnTo>
                    <a:pt x="569264" y="319100"/>
                  </a:lnTo>
                  <a:close/>
                </a:path>
                <a:path w="737234" h="1167764">
                  <a:moveTo>
                    <a:pt x="589330" y="503021"/>
                  </a:moveTo>
                  <a:lnTo>
                    <a:pt x="587692" y="492861"/>
                  </a:lnTo>
                  <a:lnTo>
                    <a:pt x="578815" y="484555"/>
                  </a:lnTo>
                  <a:lnTo>
                    <a:pt x="563587" y="479666"/>
                  </a:lnTo>
                  <a:lnTo>
                    <a:pt x="557110" y="478878"/>
                  </a:lnTo>
                  <a:lnTo>
                    <a:pt x="552424" y="476707"/>
                  </a:lnTo>
                  <a:lnTo>
                    <a:pt x="549465" y="473773"/>
                  </a:lnTo>
                  <a:lnTo>
                    <a:pt x="544182" y="467880"/>
                  </a:lnTo>
                  <a:lnTo>
                    <a:pt x="538302" y="467880"/>
                  </a:lnTo>
                  <a:lnTo>
                    <a:pt x="532980" y="473176"/>
                  </a:lnTo>
                  <a:lnTo>
                    <a:pt x="529056" y="477100"/>
                  </a:lnTo>
                  <a:lnTo>
                    <a:pt x="529056" y="477304"/>
                  </a:lnTo>
                  <a:lnTo>
                    <a:pt x="535546" y="484555"/>
                  </a:lnTo>
                  <a:lnTo>
                    <a:pt x="535546" y="485736"/>
                  </a:lnTo>
                  <a:lnTo>
                    <a:pt x="528485" y="503618"/>
                  </a:lnTo>
                  <a:lnTo>
                    <a:pt x="528485" y="505574"/>
                  </a:lnTo>
                  <a:lnTo>
                    <a:pt x="566343" y="520103"/>
                  </a:lnTo>
                  <a:lnTo>
                    <a:pt x="574192" y="520103"/>
                  </a:lnTo>
                  <a:lnTo>
                    <a:pt x="576732" y="519112"/>
                  </a:lnTo>
                  <a:lnTo>
                    <a:pt x="582815" y="513435"/>
                  </a:lnTo>
                  <a:lnTo>
                    <a:pt x="589330" y="503021"/>
                  </a:lnTo>
                  <a:close/>
                </a:path>
                <a:path w="737234" h="1167764">
                  <a:moveTo>
                    <a:pt x="674039" y="12903"/>
                  </a:moveTo>
                  <a:lnTo>
                    <a:pt x="672503" y="5778"/>
                  </a:lnTo>
                  <a:lnTo>
                    <a:pt x="667613" y="1079"/>
                  </a:lnTo>
                  <a:lnTo>
                    <a:pt x="661631" y="0"/>
                  </a:lnTo>
                  <a:lnTo>
                    <a:pt x="656780" y="3695"/>
                  </a:lnTo>
                  <a:lnTo>
                    <a:pt x="653821" y="9588"/>
                  </a:lnTo>
                  <a:lnTo>
                    <a:pt x="654418" y="14681"/>
                  </a:lnTo>
                  <a:lnTo>
                    <a:pt x="664629" y="23901"/>
                  </a:lnTo>
                  <a:lnTo>
                    <a:pt x="673252" y="20574"/>
                  </a:lnTo>
                  <a:lnTo>
                    <a:pt x="674039" y="12903"/>
                  </a:lnTo>
                  <a:close/>
                </a:path>
                <a:path w="737234" h="1167764">
                  <a:moveTo>
                    <a:pt x="692073" y="456501"/>
                  </a:moveTo>
                  <a:lnTo>
                    <a:pt x="685025" y="456107"/>
                  </a:lnTo>
                  <a:lnTo>
                    <a:pt x="679538" y="460248"/>
                  </a:lnTo>
                  <a:lnTo>
                    <a:pt x="674827" y="463778"/>
                  </a:lnTo>
                  <a:lnTo>
                    <a:pt x="676795" y="469061"/>
                  </a:lnTo>
                  <a:lnTo>
                    <a:pt x="688352" y="469061"/>
                  </a:lnTo>
                  <a:lnTo>
                    <a:pt x="692073" y="465734"/>
                  </a:lnTo>
                  <a:lnTo>
                    <a:pt x="692073" y="456501"/>
                  </a:lnTo>
                  <a:close/>
                </a:path>
                <a:path w="737234" h="1167764">
                  <a:moveTo>
                    <a:pt x="723277" y="32931"/>
                  </a:moveTo>
                  <a:lnTo>
                    <a:pt x="723061" y="31965"/>
                  </a:lnTo>
                  <a:lnTo>
                    <a:pt x="720140" y="29997"/>
                  </a:lnTo>
                  <a:lnTo>
                    <a:pt x="716216" y="27038"/>
                  </a:lnTo>
                  <a:lnTo>
                    <a:pt x="711898" y="26860"/>
                  </a:lnTo>
                  <a:lnTo>
                    <a:pt x="707974" y="29210"/>
                  </a:lnTo>
                  <a:lnTo>
                    <a:pt x="704049" y="31750"/>
                  </a:lnTo>
                  <a:lnTo>
                    <a:pt x="706589" y="36461"/>
                  </a:lnTo>
                  <a:lnTo>
                    <a:pt x="712863" y="38036"/>
                  </a:lnTo>
                  <a:lnTo>
                    <a:pt x="717003" y="39217"/>
                  </a:lnTo>
                  <a:lnTo>
                    <a:pt x="719137" y="38633"/>
                  </a:lnTo>
                  <a:lnTo>
                    <a:pt x="720928" y="35890"/>
                  </a:lnTo>
                  <a:lnTo>
                    <a:pt x="723277" y="32931"/>
                  </a:lnTo>
                  <a:close/>
                </a:path>
                <a:path w="737234" h="1167764">
                  <a:moveTo>
                    <a:pt x="737006" y="162864"/>
                  </a:moveTo>
                  <a:lnTo>
                    <a:pt x="733120" y="158673"/>
                  </a:lnTo>
                  <a:lnTo>
                    <a:pt x="725817" y="155803"/>
                  </a:lnTo>
                  <a:lnTo>
                    <a:pt x="721106" y="154825"/>
                  </a:lnTo>
                  <a:lnTo>
                    <a:pt x="719531" y="155409"/>
                  </a:lnTo>
                  <a:lnTo>
                    <a:pt x="717778" y="158546"/>
                  </a:lnTo>
                  <a:lnTo>
                    <a:pt x="716686" y="164109"/>
                  </a:lnTo>
                  <a:lnTo>
                    <a:pt x="719302" y="168287"/>
                  </a:lnTo>
                  <a:lnTo>
                    <a:pt x="724789" y="170446"/>
                  </a:lnTo>
                  <a:lnTo>
                    <a:pt x="732307" y="169926"/>
                  </a:lnTo>
                  <a:lnTo>
                    <a:pt x="736917" y="167055"/>
                  </a:lnTo>
                  <a:lnTo>
                    <a:pt x="737006" y="162864"/>
                  </a:lnTo>
                  <a:close/>
                </a:path>
                <a:path w="737234" h="1167764">
                  <a:moveTo>
                    <a:pt x="737158" y="309245"/>
                  </a:moveTo>
                  <a:lnTo>
                    <a:pt x="735203" y="303225"/>
                  </a:lnTo>
                  <a:lnTo>
                    <a:pt x="730529" y="297116"/>
                  </a:lnTo>
                  <a:lnTo>
                    <a:pt x="723061" y="289661"/>
                  </a:lnTo>
                  <a:lnTo>
                    <a:pt x="716000" y="288480"/>
                  </a:lnTo>
                  <a:lnTo>
                    <a:pt x="711301" y="293789"/>
                  </a:lnTo>
                  <a:lnTo>
                    <a:pt x="706196" y="299872"/>
                  </a:lnTo>
                  <a:lnTo>
                    <a:pt x="706005" y="303606"/>
                  </a:lnTo>
                  <a:lnTo>
                    <a:pt x="710120" y="311251"/>
                  </a:lnTo>
                  <a:lnTo>
                    <a:pt x="715467" y="319087"/>
                  </a:lnTo>
                  <a:lnTo>
                    <a:pt x="721131" y="323164"/>
                  </a:lnTo>
                  <a:lnTo>
                    <a:pt x="726973" y="323430"/>
                  </a:lnTo>
                  <a:lnTo>
                    <a:pt x="732878" y="319887"/>
                  </a:lnTo>
                  <a:lnTo>
                    <a:pt x="736384" y="314909"/>
                  </a:lnTo>
                  <a:lnTo>
                    <a:pt x="737158" y="309245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771649"/>
              <a:ext cx="6315074" cy="85153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6500" y="2771775"/>
              <a:ext cx="14535150" cy="64389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9335" y="942339"/>
              <a:ext cx="590550" cy="6864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4610" y="942339"/>
              <a:ext cx="304800" cy="6864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5486" y="942339"/>
              <a:ext cx="153035" cy="6864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9729" y="942339"/>
              <a:ext cx="964806" cy="6864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13076" y="942339"/>
              <a:ext cx="940219" cy="6864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12540" y="942339"/>
              <a:ext cx="1191018" cy="6864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60164" y="942339"/>
              <a:ext cx="1545336" cy="6864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6214" y="942339"/>
              <a:ext cx="1212341" cy="6864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78066" y="942339"/>
              <a:ext cx="614362" cy="6864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86066" y="942339"/>
              <a:ext cx="1107681" cy="6864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63584" y="942339"/>
              <a:ext cx="1865629" cy="6864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11740" y="942339"/>
              <a:ext cx="657694" cy="6864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47933" y="942339"/>
              <a:ext cx="1522349" cy="6864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95733" y="942339"/>
              <a:ext cx="1109472" cy="6864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19735" y="942339"/>
              <a:ext cx="438150" cy="6864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435076" y="942339"/>
              <a:ext cx="1200911" cy="6864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531975" y="942339"/>
              <a:ext cx="557682" cy="6864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95143" y="942339"/>
              <a:ext cx="1256449" cy="6864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164560" y="942339"/>
              <a:ext cx="1865249" cy="6864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9335" y="1285621"/>
              <a:ext cx="1246251" cy="6864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57095" y="1285621"/>
              <a:ext cx="1089393" cy="6864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86176" y="1285621"/>
              <a:ext cx="1191425" cy="6864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32909" y="1285621"/>
              <a:ext cx="889419" cy="6864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88814" y="1285621"/>
              <a:ext cx="983741" cy="6864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05500" y="1285621"/>
              <a:ext cx="1211961" cy="686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1884" y="0"/>
              <a:ext cx="1436115" cy="10286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87746"/>
              <a:ext cx="6758558" cy="46992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049177"/>
              <a:ext cx="11430" cy="68580"/>
            </a:xfrm>
            <a:custGeom>
              <a:avLst/>
              <a:gdLst/>
              <a:ahLst/>
              <a:cxnLst/>
              <a:rect l="l" t="t" r="r" b="b"/>
              <a:pathLst>
                <a:path w="11430" h="68579">
                  <a:moveTo>
                    <a:pt x="0" y="68347"/>
                  </a:moveTo>
                  <a:lnTo>
                    <a:pt x="1486" y="66172"/>
                  </a:lnTo>
                  <a:lnTo>
                    <a:pt x="7466" y="52930"/>
                  </a:lnTo>
                  <a:lnTo>
                    <a:pt x="11143" y="38525"/>
                  </a:lnTo>
                  <a:lnTo>
                    <a:pt x="10176" y="19526"/>
                  </a:lnTo>
                  <a:lnTo>
                    <a:pt x="2118" y="2135"/>
                  </a:lnTo>
                  <a:lnTo>
                    <a:pt x="0" y="0"/>
                  </a:lnTo>
                  <a:lnTo>
                    <a:pt x="0" y="68347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47" y="9979969"/>
              <a:ext cx="65194" cy="716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054731"/>
              <a:ext cx="895985" cy="1232535"/>
            </a:xfrm>
            <a:custGeom>
              <a:avLst/>
              <a:gdLst/>
              <a:ahLst/>
              <a:cxnLst/>
              <a:rect l="l" t="t" r="r" b="b"/>
              <a:pathLst>
                <a:path w="895985" h="1232534">
                  <a:moveTo>
                    <a:pt x="13004" y="393128"/>
                  </a:moveTo>
                  <a:lnTo>
                    <a:pt x="8585" y="380758"/>
                  </a:lnTo>
                  <a:lnTo>
                    <a:pt x="5905" y="376478"/>
                  </a:lnTo>
                  <a:lnTo>
                    <a:pt x="0" y="374484"/>
                  </a:lnTo>
                  <a:lnTo>
                    <a:pt x="0" y="424954"/>
                  </a:lnTo>
                  <a:lnTo>
                    <a:pt x="7327" y="417791"/>
                  </a:lnTo>
                  <a:lnTo>
                    <a:pt x="12458" y="405993"/>
                  </a:lnTo>
                  <a:lnTo>
                    <a:pt x="13004" y="393128"/>
                  </a:lnTo>
                  <a:close/>
                </a:path>
                <a:path w="895985" h="1232534">
                  <a:moveTo>
                    <a:pt x="66294" y="806450"/>
                  </a:moveTo>
                  <a:lnTo>
                    <a:pt x="62572" y="801484"/>
                  </a:lnTo>
                  <a:lnTo>
                    <a:pt x="53200" y="803605"/>
                  </a:lnTo>
                  <a:lnTo>
                    <a:pt x="51765" y="808685"/>
                  </a:lnTo>
                  <a:lnTo>
                    <a:pt x="49923" y="811580"/>
                  </a:lnTo>
                  <a:lnTo>
                    <a:pt x="52247" y="814247"/>
                  </a:lnTo>
                  <a:lnTo>
                    <a:pt x="54495" y="818667"/>
                  </a:lnTo>
                  <a:lnTo>
                    <a:pt x="57137" y="818769"/>
                  </a:lnTo>
                  <a:lnTo>
                    <a:pt x="59791" y="818984"/>
                  </a:lnTo>
                  <a:lnTo>
                    <a:pt x="64757" y="815479"/>
                  </a:lnTo>
                  <a:lnTo>
                    <a:pt x="65201" y="812914"/>
                  </a:lnTo>
                  <a:lnTo>
                    <a:pt x="66294" y="806450"/>
                  </a:lnTo>
                  <a:close/>
                </a:path>
                <a:path w="895985" h="1232534">
                  <a:moveTo>
                    <a:pt x="314198" y="448856"/>
                  </a:moveTo>
                  <a:lnTo>
                    <a:pt x="311391" y="440410"/>
                  </a:lnTo>
                  <a:lnTo>
                    <a:pt x="310756" y="438162"/>
                  </a:lnTo>
                  <a:lnTo>
                    <a:pt x="305117" y="437654"/>
                  </a:lnTo>
                  <a:lnTo>
                    <a:pt x="301485" y="436308"/>
                  </a:lnTo>
                  <a:lnTo>
                    <a:pt x="294259" y="440448"/>
                  </a:lnTo>
                  <a:lnTo>
                    <a:pt x="288798" y="445973"/>
                  </a:lnTo>
                  <a:lnTo>
                    <a:pt x="293382" y="457123"/>
                  </a:lnTo>
                  <a:lnTo>
                    <a:pt x="299389" y="459359"/>
                  </a:lnTo>
                  <a:lnTo>
                    <a:pt x="310388" y="455663"/>
                  </a:lnTo>
                  <a:lnTo>
                    <a:pt x="314198" y="448856"/>
                  </a:lnTo>
                  <a:close/>
                </a:path>
                <a:path w="895985" h="1232534">
                  <a:moveTo>
                    <a:pt x="363169" y="1166990"/>
                  </a:moveTo>
                  <a:lnTo>
                    <a:pt x="360222" y="1159179"/>
                  </a:lnTo>
                  <a:lnTo>
                    <a:pt x="354444" y="1152969"/>
                  </a:lnTo>
                  <a:lnTo>
                    <a:pt x="346748" y="1149096"/>
                  </a:lnTo>
                  <a:lnTo>
                    <a:pt x="338048" y="1148270"/>
                  </a:lnTo>
                  <a:lnTo>
                    <a:pt x="328498" y="1151204"/>
                  </a:lnTo>
                  <a:lnTo>
                    <a:pt x="320992" y="1157287"/>
                  </a:lnTo>
                  <a:lnTo>
                    <a:pt x="316090" y="1165821"/>
                  </a:lnTo>
                  <a:lnTo>
                    <a:pt x="314401" y="1176121"/>
                  </a:lnTo>
                  <a:lnTo>
                    <a:pt x="316293" y="1184833"/>
                  </a:lnTo>
                  <a:lnTo>
                    <a:pt x="321144" y="1191920"/>
                  </a:lnTo>
                  <a:lnTo>
                    <a:pt x="328079" y="1196530"/>
                  </a:lnTo>
                  <a:lnTo>
                    <a:pt x="336257" y="1197775"/>
                  </a:lnTo>
                  <a:lnTo>
                    <a:pt x="347967" y="1194562"/>
                  </a:lnTo>
                  <a:lnTo>
                    <a:pt x="356870" y="1187754"/>
                  </a:lnTo>
                  <a:lnTo>
                    <a:pt x="362178" y="1178293"/>
                  </a:lnTo>
                  <a:lnTo>
                    <a:pt x="363067" y="1167117"/>
                  </a:lnTo>
                  <a:lnTo>
                    <a:pt x="363169" y="1166990"/>
                  </a:lnTo>
                  <a:close/>
                </a:path>
                <a:path w="895985" h="1232534">
                  <a:moveTo>
                    <a:pt x="382930" y="37579"/>
                  </a:moveTo>
                  <a:lnTo>
                    <a:pt x="366179" y="1625"/>
                  </a:lnTo>
                  <a:lnTo>
                    <a:pt x="357428" y="0"/>
                  </a:lnTo>
                  <a:lnTo>
                    <a:pt x="348272" y="2794"/>
                  </a:lnTo>
                  <a:lnTo>
                    <a:pt x="340207" y="8839"/>
                  </a:lnTo>
                  <a:lnTo>
                    <a:pt x="334098" y="17272"/>
                  </a:lnTo>
                  <a:lnTo>
                    <a:pt x="330873" y="27228"/>
                  </a:lnTo>
                  <a:lnTo>
                    <a:pt x="330060" y="33020"/>
                  </a:lnTo>
                  <a:lnTo>
                    <a:pt x="330225" y="38823"/>
                  </a:lnTo>
                  <a:lnTo>
                    <a:pt x="329869" y="46215"/>
                  </a:lnTo>
                  <a:lnTo>
                    <a:pt x="331393" y="52463"/>
                  </a:lnTo>
                  <a:lnTo>
                    <a:pt x="333032" y="60020"/>
                  </a:lnTo>
                  <a:lnTo>
                    <a:pt x="338315" y="75501"/>
                  </a:lnTo>
                  <a:lnTo>
                    <a:pt x="344652" y="80238"/>
                  </a:lnTo>
                  <a:lnTo>
                    <a:pt x="352844" y="80962"/>
                  </a:lnTo>
                  <a:lnTo>
                    <a:pt x="360273" y="80606"/>
                  </a:lnTo>
                  <a:lnTo>
                    <a:pt x="382219" y="47726"/>
                  </a:lnTo>
                  <a:lnTo>
                    <a:pt x="382930" y="37579"/>
                  </a:lnTo>
                  <a:close/>
                </a:path>
                <a:path w="895985" h="1232534">
                  <a:moveTo>
                    <a:pt x="393839" y="523138"/>
                  </a:moveTo>
                  <a:lnTo>
                    <a:pt x="390563" y="513067"/>
                  </a:lnTo>
                  <a:lnTo>
                    <a:pt x="383882" y="504863"/>
                  </a:lnTo>
                  <a:lnTo>
                    <a:pt x="375094" y="499643"/>
                  </a:lnTo>
                  <a:lnTo>
                    <a:pt x="365480" y="498525"/>
                  </a:lnTo>
                  <a:lnTo>
                    <a:pt x="356400" y="502069"/>
                  </a:lnTo>
                  <a:lnTo>
                    <a:pt x="348818" y="509079"/>
                  </a:lnTo>
                  <a:lnTo>
                    <a:pt x="343687" y="518363"/>
                  </a:lnTo>
                  <a:lnTo>
                    <a:pt x="341922" y="528688"/>
                  </a:lnTo>
                  <a:lnTo>
                    <a:pt x="344627" y="538340"/>
                  </a:lnTo>
                  <a:lnTo>
                    <a:pt x="351155" y="546201"/>
                  </a:lnTo>
                  <a:lnTo>
                    <a:pt x="360210" y="551205"/>
                  </a:lnTo>
                  <a:lnTo>
                    <a:pt x="370636" y="552272"/>
                  </a:lnTo>
                  <a:lnTo>
                    <a:pt x="380390" y="548982"/>
                  </a:lnTo>
                  <a:lnTo>
                    <a:pt x="388073" y="542315"/>
                  </a:lnTo>
                  <a:lnTo>
                    <a:pt x="392836" y="533336"/>
                  </a:lnTo>
                  <a:lnTo>
                    <a:pt x="393839" y="523138"/>
                  </a:lnTo>
                  <a:close/>
                </a:path>
                <a:path w="895985" h="1232534">
                  <a:moveTo>
                    <a:pt x="603008" y="210362"/>
                  </a:moveTo>
                  <a:lnTo>
                    <a:pt x="601891" y="203873"/>
                  </a:lnTo>
                  <a:lnTo>
                    <a:pt x="597776" y="200088"/>
                  </a:lnTo>
                  <a:lnTo>
                    <a:pt x="589203" y="197192"/>
                  </a:lnTo>
                  <a:lnTo>
                    <a:pt x="582612" y="200952"/>
                  </a:lnTo>
                  <a:lnTo>
                    <a:pt x="553008" y="236905"/>
                  </a:lnTo>
                  <a:lnTo>
                    <a:pt x="548398" y="249059"/>
                  </a:lnTo>
                  <a:lnTo>
                    <a:pt x="549376" y="251498"/>
                  </a:lnTo>
                  <a:lnTo>
                    <a:pt x="549719" y="254215"/>
                  </a:lnTo>
                  <a:lnTo>
                    <a:pt x="554139" y="255816"/>
                  </a:lnTo>
                  <a:lnTo>
                    <a:pt x="559371" y="257898"/>
                  </a:lnTo>
                  <a:lnTo>
                    <a:pt x="561225" y="256425"/>
                  </a:lnTo>
                  <a:lnTo>
                    <a:pt x="596074" y="225298"/>
                  </a:lnTo>
                  <a:lnTo>
                    <a:pt x="601091" y="218008"/>
                  </a:lnTo>
                  <a:lnTo>
                    <a:pt x="603008" y="210362"/>
                  </a:lnTo>
                  <a:close/>
                </a:path>
                <a:path w="895985" h="1232534">
                  <a:moveTo>
                    <a:pt x="623087" y="1232268"/>
                  </a:moveTo>
                  <a:lnTo>
                    <a:pt x="620623" y="1224965"/>
                  </a:lnTo>
                  <a:lnTo>
                    <a:pt x="614172" y="1218780"/>
                  </a:lnTo>
                  <a:lnTo>
                    <a:pt x="605866" y="1215631"/>
                  </a:lnTo>
                  <a:lnTo>
                    <a:pt x="597560" y="1216685"/>
                  </a:lnTo>
                  <a:lnTo>
                    <a:pt x="597357" y="1216698"/>
                  </a:lnTo>
                  <a:lnTo>
                    <a:pt x="586422" y="1223860"/>
                  </a:lnTo>
                  <a:lnTo>
                    <a:pt x="579843" y="1232268"/>
                  </a:lnTo>
                  <a:lnTo>
                    <a:pt x="623087" y="1232268"/>
                  </a:lnTo>
                  <a:close/>
                </a:path>
                <a:path w="895985" h="1232534">
                  <a:moveTo>
                    <a:pt x="895515" y="706196"/>
                  </a:moveTo>
                  <a:lnTo>
                    <a:pt x="895388" y="698563"/>
                  </a:lnTo>
                  <a:lnTo>
                    <a:pt x="892683" y="691629"/>
                  </a:lnTo>
                  <a:lnTo>
                    <a:pt x="888034" y="686473"/>
                  </a:lnTo>
                  <a:lnTo>
                    <a:pt x="882103" y="684161"/>
                  </a:lnTo>
                  <a:lnTo>
                    <a:pt x="872959" y="685761"/>
                  </a:lnTo>
                  <a:lnTo>
                    <a:pt x="865225" y="691502"/>
                  </a:lnTo>
                  <a:lnTo>
                    <a:pt x="860082" y="700252"/>
                  </a:lnTo>
                  <a:lnTo>
                    <a:pt x="858697" y="710895"/>
                  </a:lnTo>
                  <a:lnTo>
                    <a:pt x="859370" y="718642"/>
                  </a:lnTo>
                  <a:lnTo>
                    <a:pt x="863587" y="725538"/>
                  </a:lnTo>
                  <a:lnTo>
                    <a:pt x="872502" y="726859"/>
                  </a:lnTo>
                  <a:lnTo>
                    <a:pt x="880275" y="726160"/>
                  </a:lnTo>
                  <a:lnTo>
                    <a:pt x="887133" y="722071"/>
                  </a:lnTo>
                  <a:lnTo>
                    <a:pt x="892416" y="715213"/>
                  </a:lnTo>
                  <a:lnTo>
                    <a:pt x="895515" y="706196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209" y="9147434"/>
              <a:ext cx="63732" cy="66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8219008"/>
              <a:ext cx="1693545" cy="2034539"/>
            </a:xfrm>
            <a:custGeom>
              <a:avLst/>
              <a:gdLst/>
              <a:ahLst/>
              <a:cxnLst/>
              <a:rect l="l" t="t" r="r" b="b"/>
              <a:pathLst>
                <a:path w="1693545" h="2034540">
                  <a:moveTo>
                    <a:pt x="8204" y="269392"/>
                  </a:moveTo>
                  <a:lnTo>
                    <a:pt x="6172" y="262407"/>
                  </a:lnTo>
                  <a:lnTo>
                    <a:pt x="4737" y="257251"/>
                  </a:lnTo>
                  <a:lnTo>
                    <a:pt x="1168" y="254012"/>
                  </a:lnTo>
                  <a:lnTo>
                    <a:pt x="0" y="253974"/>
                  </a:lnTo>
                  <a:lnTo>
                    <a:pt x="0" y="277482"/>
                  </a:lnTo>
                  <a:lnTo>
                    <a:pt x="3454" y="276885"/>
                  </a:lnTo>
                  <a:lnTo>
                    <a:pt x="8204" y="269392"/>
                  </a:lnTo>
                  <a:close/>
                </a:path>
                <a:path w="1693545" h="2034540">
                  <a:moveTo>
                    <a:pt x="17221" y="1045705"/>
                  </a:moveTo>
                  <a:lnTo>
                    <a:pt x="8966" y="1037844"/>
                  </a:lnTo>
                  <a:lnTo>
                    <a:pt x="0" y="1038504"/>
                  </a:lnTo>
                  <a:lnTo>
                    <a:pt x="0" y="1068451"/>
                  </a:lnTo>
                  <a:lnTo>
                    <a:pt x="10845" y="1067358"/>
                  </a:lnTo>
                  <a:lnTo>
                    <a:pt x="16802" y="1061351"/>
                  </a:lnTo>
                  <a:lnTo>
                    <a:pt x="17005" y="1054735"/>
                  </a:lnTo>
                  <a:lnTo>
                    <a:pt x="17221" y="1045705"/>
                  </a:lnTo>
                  <a:close/>
                </a:path>
                <a:path w="1693545" h="2034540">
                  <a:moveTo>
                    <a:pt x="26962" y="579120"/>
                  </a:moveTo>
                  <a:lnTo>
                    <a:pt x="26606" y="574865"/>
                  </a:lnTo>
                  <a:lnTo>
                    <a:pt x="26238" y="570611"/>
                  </a:lnTo>
                  <a:lnTo>
                    <a:pt x="22860" y="568426"/>
                  </a:lnTo>
                  <a:lnTo>
                    <a:pt x="18478" y="568566"/>
                  </a:lnTo>
                  <a:lnTo>
                    <a:pt x="14198" y="569912"/>
                  </a:lnTo>
                  <a:lnTo>
                    <a:pt x="12039" y="572897"/>
                  </a:lnTo>
                  <a:lnTo>
                    <a:pt x="13995" y="580237"/>
                  </a:lnTo>
                  <a:lnTo>
                    <a:pt x="16370" y="582409"/>
                  </a:lnTo>
                  <a:lnTo>
                    <a:pt x="19545" y="582218"/>
                  </a:lnTo>
                  <a:lnTo>
                    <a:pt x="24028" y="582002"/>
                  </a:lnTo>
                  <a:lnTo>
                    <a:pt x="26962" y="579120"/>
                  </a:lnTo>
                  <a:close/>
                </a:path>
                <a:path w="1693545" h="2034540">
                  <a:moveTo>
                    <a:pt x="30137" y="776236"/>
                  </a:moveTo>
                  <a:lnTo>
                    <a:pt x="29349" y="759244"/>
                  </a:lnTo>
                  <a:lnTo>
                    <a:pt x="22644" y="752817"/>
                  </a:lnTo>
                  <a:lnTo>
                    <a:pt x="6197" y="753249"/>
                  </a:lnTo>
                  <a:lnTo>
                    <a:pt x="177" y="759942"/>
                  </a:lnTo>
                  <a:lnTo>
                    <a:pt x="292" y="768832"/>
                  </a:lnTo>
                  <a:lnTo>
                    <a:pt x="457" y="777214"/>
                  </a:lnTo>
                  <a:lnTo>
                    <a:pt x="7162" y="783640"/>
                  </a:lnTo>
                  <a:lnTo>
                    <a:pt x="15608" y="783501"/>
                  </a:lnTo>
                  <a:lnTo>
                    <a:pt x="23622" y="783475"/>
                  </a:lnTo>
                  <a:lnTo>
                    <a:pt x="30137" y="776236"/>
                  </a:lnTo>
                  <a:close/>
                </a:path>
                <a:path w="1693545" h="2034540">
                  <a:moveTo>
                    <a:pt x="80873" y="895057"/>
                  </a:moveTo>
                  <a:lnTo>
                    <a:pt x="72402" y="892479"/>
                  </a:lnTo>
                  <a:lnTo>
                    <a:pt x="62992" y="882624"/>
                  </a:lnTo>
                  <a:lnTo>
                    <a:pt x="60528" y="875588"/>
                  </a:lnTo>
                  <a:lnTo>
                    <a:pt x="56527" y="870000"/>
                  </a:lnTo>
                  <a:lnTo>
                    <a:pt x="49974" y="863295"/>
                  </a:lnTo>
                  <a:lnTo>
                    <a:pt x="41922" y="859015"/>
                  </a:lnTo>
                  <a:lnTo>
                    <a:pt x="33223" y="857402"/>
                  </a:lnTo>
                  <a:lnTo>
                    <a:pt x="24688" y="858659"/>
                  </a:lnTo>
                  <a:lnTo>
                    <a:pt x="15608" y="863968"/>
                  </a:lnTo>
                  <a:lnTo>
                    <a:pt x="9232" y="872134"/>
                  </a:lnTo>
                  <a:lnTo>
                    <a:pt x="6096" y="882078"/>
                  </a:lnTo>
                  <a:lnTo>
                    <a:pt x="6743" y="892733"/>
                  </a:lnTo>
                  <a:lnTo>
                    <a:pt x="10922" y="901420"/>
                  </a:lnTo>
                  <a:lnTo>
                    <a:pt x="17945" y="908062"/>
                  </a:lnTo>
                  <a:lnTo>
                    <a:pt x="26873" y="912025"/>
                  </a:lnTo>
                  <a:lnTo>
                    <a:pt x="36791" y="912685"/>
                  </a:lnTo>
                  <a:lnTo>
                    <a:pt x="44729" y="911783"/>
                  </a:lnTo>
                  <a:lnTo>
                    <a:pt x="51854" y="906449"/>
                  </a:lnTo>
                  <a:lnTo>
                    <a:pt x="60236" y="908151"/>
                  </a:lnTo>
                  <a:lnTo>
                    <a:pt x="66255" y="909066"/>
                  </a:lnTo>
                  <a:lnTo>
                    <a:pt x="73088" y="910666"/>
                  </a:lnTo>
                  <a:lnTo>
                    <a:pt x="80873" y="895057"/>
                  </a:lnTo>
                  <a:close/>
                </a:path>
                <a:path w="1693545" h="2034540">
                  <a:moveTo>
                    <a:pt x="178536" y="336473"/>
                  </a:moveTo>
                  <a:lnTo>
                    <a:pt x="161302" y="315163"/>
                  </a:lnTo>
                  <a:lnTo>
                    <a:pt x="159499" y="315899"/>
                  </a:lnTo>
                  <a:lnTo>
                    <a:pt x="157327" y="316166"/>
                  </a:lnTo>
                  <a:lnTo>
                    <a:pt x="155892" y="317360"/>
                  </a:lnTo>
                  <a:lnTo>
                    <a:pt x="149517" y="324218"/>
                  </a:lnTo>
                  <a:lnTo>
                    <a:pt x="145669" y="332003"/>
                  </a:lnTo>
                  <a:lnTo>
                    <a:pt x="144094" y="340575"/>
                  </a:lnTo>
                  <a:lnTo>
                    <a:pt x="144614" y="349796"/>
                  </a:lnTo>
                  <a:lnTo>
                    <a:pt x="145745" y="356628"/>
                  </a:lnTo>
                  <a:lnTo>
                    <a:pt x="152806" y="362204"/>
                  </a:lnTo>
                  <a:lnTo>
                    <a:pt x="159740" y="362267"/>
                  </a:lnTo>
                  <a:lnTo>
                    <a:pt x="166230" y="362369"/>
                  </a:lnTo>
                  <a:lnTo>
                    <a:pt x="171589" y="359600"/>
                  </a:lnTo>
                  <a:lnTo>
                    <a:pt x="174612" y="353822"/>
                  </a:lnTo>
                  <a:lnTo>
                    <a:pt x="177863" y="345084"/>
                  </a:lnTo>
                  <a:lnTo>
                    <a:pt x="178536" y="336473"/>
                  </a:lnTo>
                  <a:close/>
                </a:path>
                <a:path w="1693545" h="2034540">
                  <a:moveTo>
                    <a:pt x="206984" y="1143635"/>
                  </a:moveTo>
                  <a:lnTo>
                    <a:pt x="205574" y="1142542"/>
                  </a:lnTo>
                  <a:lnTo>
                    <a:pt x="202730" y="1140155"/>
                  </a:lnTo>
                  <a:lnTo>
                    <a:pt x="200190" y="1141247"/>
                  </a:lnTo>
                  <a:lnTo>
                    <a:pt x="197167" y="1141831"/>
                  </a:lnTo>
                  <a:lnTo>
                    <a:pt x="194767" y="1143355"/>
                  </a:lnTo>
                  <a:lnTo>
                    <a:pt x="191236" y="1145755"/>
                  </a:lnTo>
                  <a:lnTo>
                    <a:pt x="190131" y="1149477"/>
                  </a:lnTo>
                  <a:lnTo>
                    <a:pt x="191998" y="1153375"/>
                  </a:lnTo>
                  <a:lnTo>
                    <a:pt x="192798" y="1154963"/>
                  </a:lnTo>
                  <a:lnTo>
                    <a:pt x="194576" y="1156462"/>
                  </a:lnTo>
                  <a:lnTo>
                    <a:pt x="196151" y="1156982"/>
                  </a:lnTo>
                  <a:lnTo>
                    <a:pt x="200545" y="1158252"/>
                  </a:lnTo>
                  <a:lnTo>
                    <a:pt x="203657" y="1156004"/>
                  </a:lnTo>
                  <a:lnTo>
                    <a:pt x="206159" y="1149413"/>
                  </a:lnTo>
                  <a:lnTo>
                    <a:pt x="206451" y="1146429"/>
                  </a:lnTo>
                  <a:lnTo>
                    <a:pt x="206984" y="1143635"/>
                  </a:lnTo>
                  <a:close/>
                </a:path>
                <a:path w="1693545" h="2034540">
                  <a:moveTo>
                    <a:pt x="243713" y="1133221"/>
                  </a:moveTo>
                  <a:lnTo>
                    <a:pt x="225374" y="1106995"/>
                  </a:lnTo>
                  <a:lnTo>
                    <a:pt x="213144" y="1110462"/>
                  </a:lnTo>
                  <a:lnTo>
                    <a:pt x="209016" y="1114767"/>
                  </a:lnTo>
                  <a:lnTo>
                    <a:pt x="201752" y="1126159"/>
                  </a:lnTo>
                  <a:lnTo>
                    <a:pt x="202463" y="1133144"/>
                  </a:lnTo>
                  <a:lnTo>
                    <a:pt x="202831" y="1140028"/>
                  </a:lnTo>
                  <a:lnTo>
                    <a:pt x="207098" y="1143622"/>
                  </a:lnTo>
                  <a:lnTo>
                    <a:pt x="212636" y="1148092"/>
                  </a:lnTo>
                  <a:lnTo>
                    <a:pt x="218643" y="1151420"/>
                  </a:lnTo>
                  <a:lnTo>
                    <a:pt x="233718" y="1151775"/>
                  </a:lnTo>
                  <a:lnTo>
                    <a:pt x="239179" y="1147572"/>
                  </a:lnTo>
                  <a:lnTo>
                    <a:pt x="241985" y="1140625"/>
                  </a:lnTo>
                  <a:lnTo>
                    <a:pt x="241884" y="1140752"/>
                  </a:lnTo>
                  <a:lnTo>
                    <a:pt x="243713" y="1133221"/>
                  </a:lnTo>
                  <a:close/>
                </a:path>
                <a:path w="1693545" h="2034540">
                  <a:moveTo>
                    <a:pt x="409422" y="345617"/>
                  </a:moveTo>
                  <a:lnTo>
                    <a:pt x="408736" y="338924"/>
                  </a:lnTo>
                  <a:lnTo>
                    <a:pt x="407936" y="329526"/>
                  </a:lnTo>
                  <a:lnTo>
                    <a:pt x="399173" y="322199"/>
                  </a:lnTo>
                  <a:lnTo>
                    <a:pt x="384632" y="324269"/>
                  </a:lnTo>
                  <a:lnTo>
                    <a:pt x="379971" y="330111"/>
                  </a:lnTo>
                  <a:lnTo>
                    <a:pt x="380479" y="346214"/>
                  </a:lnTo>
                  <a:lnTo>
                    <a:pt x="388200" y="354291"/>
                  </a:lnTo>
                  <a:lnTo>
                    <a:pt x="396595" y="353568"/>
                  </a:lnTo>
                  <a:lnTo>
                    <a:pt x="403250" y="353072"/>
                  </a:lnTo>
                  <a:lnTo>
                    <a:pt x="409422" y="345617"/>
                  </a:lnTo>
                  <a:close/>
                </a:path>
                <a:path w="1693545" h="2034540">
                  <a:moveTo>
                    <a:pt x="423291" y="27000"/>
                  </a:moveTo>
                  <a:lnTo>
                    <a:pt x="409333" y="1257"/>
                  </a:lnTo>
                  <a:lnTo>
                    <a:pt x="407708" y="254"/>
                  </a:lnTo>
                  <a:lnTo>
                    <a:pt x="397141" y="0"/>
                  </a:lnTo>
                  <a:lnTo>
                    <a:pt x="392772" y="5486"/>
                  </a:lnTo>
                  <a:lnTo>
                    <a:pt x="389369" y="11874"/>
                  </a:lnTo>
                  <a:lnTo>
                    <a:pt x="387197" y="18338"/>
                  </a:lnTo>
                  <a:lnTo>
                    <a:pt x="387413" y="24587"/>
                  </a:lnTo>
                  <a:lnTo>
                    <a:pt x="389953" y="30543"/>
                  </a:lnTo>
                  <a:lnTo>
                    <a:pt x="394741" y="36118"/>
                  </a:lnTo>
                  <a:lnTo>
                    <a:pt x="400837" y="41795"/>
                  </a:lnTo>
                  <a:lnTo>
                    <a:pt x="408216" y="43294"/>
                  </a:lnTo>
                  <a:lnTo>
                    <a:pt x="413943" y="39751"/>
                  </a:lnTo>
                  <a:lnTo>
                    <a:pt x="421868" y="34785"/>
                  </a:lnTo>
                  <a:lnTo>
                    <a:pt x="423291" y="27000"/>
                  </a:lnTo>
                  <a:close/>
                </a:path>
                <a:path w="1693545" h="2034540">
                  <a:moveTo>
                    <a:pt x="435978" y="785990"/>
                  </a:moveTo>
                  <a:lnTo>
                    <a:pt x="425602" y="741667"/>
                  </a:lnTo>
                  <a:lnTo>
                    <a:pt x="416839" y="738124"/>
                  </a:lnTo>
                  <a:lnTo>
                    <a:pt x="402170" y="743915"/>
                  </a:lnTo>
                  <a:lnTo>
                    <a:pt x="398246" y="750595"/>
                  </a:lnTo>
                  <a:lnTo>
                    <a:pt x="399173" y="757605"/>
                  </a:lnTo>
                  <a:lnTo>
                    <a:pt x="409867" y="806716"/>
                  </a:lnTo>
                  <a:lnTo>
                    <a:pt x="420547" y="809536"/>
                  </a:lnTo>
                  <a:lnTo>
                    <a:pt x="427596" y="809815"/>
                  </a:lnTo>
                  <a:lnTo>
                    <a:pt x="431406" y="805535"/>
                  </a:lnTo>
                  <a:lnTo>
                    <a:pt x="433844" y="799388"/>
                  </a:lnTo>
                  <a:lnTo>
                    <a:pt x="435521" y="792746"/>
                  </a:lnTo>
                  <a:lnTo>
                    <a:pt x="435978" y="785990"/>
                  </a:lnTo>
                  <a:close/>
                </a:path>
                <a:path w="1693545" h="2034540">
                  <a:moveTo>
                    <a:pt x="494919" y="970991"/>
                  </a:moveTo>
                  <a:lnTo>
                    <a:pt x="494690" y="970902"/>
                  </a:lnTo>
                  <a:lnTo>
                    <a:pt x="494919" y="970991"/>
                  </a:lnTo>
                  <a:close/>
                </a:path>
                <a:path w="1693545" h="2034540">
                  <a:moveTo>
                    <a:pt x="500811" y="991044"/>
                  </a:moveTo>
                  <a:lnTo>
                    <a:pt x="500011" y="984300"/>
                  </a:lnTo>
                  <a:lnTo>
                    <a:pt x="496824" y="977760"/>
                  </a:lnTo>
                  <a:lnTo>
                    <a:pt x="494817" y="971118"/>
                  </a:lnTo>
                  <a:lnTo>
                    <a:pt x="487921" y="971372"/>
                  </a:lnTo>
                  <a:lnTo>
                    <a:pt x="480707" y="970457"/>
                  </a:lnTo>
                  <a:lnTo>
                    <a:pt x="474141" y="972121"/>
                  </a:lnTo>
                  <a:lnTo>
                    <a:pt x="466534" y="975728"/>
                  </a:lnTo>
                  <a:lnTo>
                    <a:pt x="461441" y="981735"/>
                  </a:lnTo>
                  <a:lnTo>
                    <a:pt x="459117" y="989431"/>
                  </a:lnTo>
                  <a:lnTo>
                    <a:pt x="459790" y="998080"/>
                  </a:lnTo>
                  <a:lnTo>
                    <a:pt x="462851" y="1005230"/>
                  </a:lnTo>
                  <a:lnTo>
                    <a:pt x="468096" y="1010653"/>
                  </a:lnTo>
                  <a:lnTo>
                    <a:pt x="474700" y="1013879"/>
                  </a:lnTo>
                  <a:lnTo>
                    <a:pt x="481952" y="1014425"/>
                  </a:lnTo>
                  <a:lnTo>
                    <a:pt x="489673" y="1011783"/>
                  </a:lnTo>
                  <a:lnTo>
                    <a:pt x="495985" y="1006462"/>
                  </a:lnTo>
                  <a:lnTo>
                    <a:pt x="499986" y="999274"/>
                  </a:lnTo>
                  <a:lnTo>
                    <a:pt x="500811" y="991044"/>
                  </a:lnTo>
                  <a:close/>
                </a:path>
                <a:path w="1693545" h="2034540">
                  <a:moveTo>
                    <a:pt x="506514" y="965276"/>
                  </a:moveTo>
                  <a:lnTo>
                    <a:pt x="503339" y="958951"/>
                  </a:lnTo>
                  <a:lnTo>
                    <a:pt x="502945" y="958215"/>
                  </a:lnTo>
                  <a:lnTo>
                    <a:pt x="501675" y="957554"/>
                  </a:lnTo>
                  <a:lnTo>
                    <a:pt x="493826" y="958227"/>
                  </a:lnTo>
                  <a:lnTo>
                    <a:pt x="494144" y="963256"/>
                  </a:lnTo>
                  <a:lnTo>
                    <a:pt x="494690" y="968273"/>
                  </a:lnTo>
                  <a:lnTo>
                    <a:pt x="494830" y="969899"/>
                  </a:lnTo>
                  <a:lnTo>
                    <a:pt x="495020" y="970876"/>
                  </a:lnTo>
                  <a:lnTo>
                    <a:pt x="495858" y="970470"/>
                  </a:lnTo>
                  <a:lnTo>
                    <a:pt x="496722" y="970292"/>
                  </a:lnTo>
                  <a:lnTo>
                    <a:pt x="497459" y="969899"/>
                  </a:lnTo>
                  <a:lnTo>
                    <a:pt x="501650" y="967447"/>
                  </a:lnTo>
                  <a:lnTo>
                    <a:pt x="506514" y="965276"/>
                  </a:lnTo>
                  <a:close/>
                </a:path>
                <a:path w="1693545" h="2034540">
                  <a:moveTo>
                    <a:pt x="526465" y="1059522"/>
                  </a:moveTo>
                  <a:lnTo>
                    <a:pt x="525386" y="1053338"/>
                  </a:lnTo>
                  <a:lnTo>
                    <a:pt x="524179" y="1046962"/>
                  </a:lnTo>
                  <a:lnTo>
                    <a:pt x="518515" y="1042504"/>
                  </a:lnTo>
                  <a:lnTo>
                    <a:pt x="506793" y="1044168"/>
                  </a:lnTo>
                  <a:lnTo>
                    <a:pt x="502500" y="1050467"/>
                  </a:lnTo>
                  <a:lnTo>
                    <a:pt x="503466" y="1056538"/>
                  </a:lnTo>
                  <a:lnTo>
                    <a:pt x="504444" y="1062837"/>
                  </a:lnTo>
                  <a:lnTo>
                    <a:pt x="510209" y="1067282"/>
                  </a:lnTo>
                  <a:lnTo>
                    <a:pt x="522147" y="1065606"/>
                  </a:lnTo>
                  <a:lnTo>
                    <a:pt x="526465" y="1059522"/>
                  </a:lnTo>
                  <a:close/>
                </a:path>
                <a:path w="1693545" h="2034540">
                  <a:moveTo>
                    <a:pt x="562381" y="1164475"/>
                  </a:moveTo>
                  <a:lnTo>
                    <a:pt x="555078" y="1157516"/>
                  </a:lnTo>
                  <a:lnTo>
                    <a:pt x="539724" y="1157846"/>
                  </a:lnTo>
                  <a:lnTo>
                    <a:pt x="534098" y="1163942"/>
                  </a:lnTo>
                  <a:lnTo>
                    <a:pt x="533781" y="1171765"/>
                  </a:lnTo>
                  <a:lnTo>
                    <a:pt x="533336" y="1180706"/>
                  </a:lnTo>
                  <a:lnTo>
                    <a:pt x="539572" y="1188085"/>
                  </a:lnTo>
                  <a:lnTo>
                    <a:pt x="547509" y="1188402"/>
                  </a:lnTo>
                  <a:lnTo>
                    <a:pt x="555332" y="1188720"/>
                  </a:lnTo>
                  <a:lnTo>
                    <a:pt x="562267" y="1181201"/>
                  </a:lnTo>
                  <a:lnTo>
                    <a:pt x="562381" y="1164475"/>
                  </a:lnTo>
                  <a:close/>
                </a:path>
                <a:path w="1693545" h="2034540">
                  <a:moveTo>
                    <a:pt x="582663" y="1362557"/>
                  </a:moveTo>
                  <a:lnTo>
                    <a:pt x="565454" y="1337437"/>
                  </a:lnTo>
                  <a:lnTo>
                    <a:pt x="557568" y="1337678"/>
                  </a:lnTo>
                  <a:lnTo>
                    <a:pt x="550849" y="1345171"/>
                  </a:lnTo>
                  <a:lnTo>
                    <a:pt x="551129" y="1353502"/>
                  </a:lnTo>
                  <a:lnTo>
                    <a:pt x="551319" y="1363484"/>
                  </a:lnTo>
                  <a:lnTo>
                    <a:pt x="559295" y="1371930"/>
                  </a:lnTo>
                  <a:lnTo>
                    <a:pt x="567791" y="1371092"/>
                  </a:lnTo>
                  <a:lnTo>
                    <a:pt x="575538" y="1370418"/>
                  </a:lnTo>
                  <a:lnTo>
                    <a:pt x="582663" y="1362557"/>
                  </a:lnTo>
                  <a:close/>
                </a:path>
                <a:path w="1693545" h="2034540">
                  <a:moveTo>
                    <a:pt x="587451" y="1227505"/>
                  </a:moveTo>
                  <a:lnTo>
                    <a:pt x="586079" y="1219161"/>
                  </a:lnTo>
                  <a:lnTo>
                    <a:pt x="584873" y="1211897"/>
                  </a:lnTo>
                  <a:lnTo>
                    <a:pt x="578307" y="1206309"/>
                  </a:lnTo>
                  <a:lnTo>
                    <a:pt x="563524" y="1207350"/>
                  </a:lnTo>
                  <a:lnTo>
                    <a:pt x="557288" y="1215364"/>
                  </a:lnTo>
                  <a:lnTo>
                    <a:pt x="559269" y="1230807"/>
                  </a:lnTo>
                  <a:lnTo>
                    <a:pt x="565886" y="1236167"/>
                  </a:lnTo>
                  <a:lnTo>
                    <a:pt x="573100" y="1235773"/>
                  </a:lnTo>
                  <a:lnTo>
                    <a:pt x="581380" y="1235392"/>
                  </a:lnTo>
                  <a:lnTo>
                    <a:pt x="587451" y="1227505"/>
                  </a:lnTo>
                  <a:close/>
                </a:path>
                <a:path w="1693545" h="2034540">
                  <a:moveTo>
                    <a:pt x="620217" y="489267"/>
                  </a:moveTo>
                  <a:lnTo>
                    <a:pt x="619137" y="485165"/>
                  </a:lnTo>
                  <a:lnTo>
                    <a:pt x="618617" y="482155"/>
                  </a:lnTo>
                  <a:lnTo>
                    <a:pt x="617486" y="479361"/>
                  </a:lnTo>
                  <a:lnTo>
                    <a:pt x="613295" y="472262"/>
                  </a:lnTo>
                  <a:lnTo>
                    <a:pt x="607479" y="467245"/>
                  </a:lnTo>
                  <a:lnTo>
                    <a:pt x="600760" y="464756"/>
                  </a:lnTo>
                  <a:lnTo>
                    <a:pt x="593953" y="465239"/>
                  </a:lnTo>
                  <a:lnTo>
                    <a:pt x="586282" y="469773"/>
                  </a:lnTo>
                  <a:lnTo>
                    <a:pt x="581342" y="476910"/>
                  </a:lnTo>
                  <a:lnTo>
                    <a:pt x="579602" y="485597"/>
                  </a:lnTo>
                  <a:lnTo>
                    <a:pt x="581494" y="494728"/>
                  </a:lnTo>
                  <a:lnTo>
                    <a:pt x="584796" y="502526"/>
                  </a:lnTo>
                  <a:lnTo>
                    <a:pt x="590372" y="507974"/>
                  </a:lnTo>
                  <a:lnTo>
                    <a:pt x="598170" y="511429"/>
                  </a:lnTo>
                  <a:lnTo>
                    <a:pt x="606031" y="514946"/>
                  </a:lnTo>
                  <a:lnTo>
                    <a:pt x="615010" y="511136"/>
                  </a:lnTo>
                  <a:lnTo>
                    <a:pt x="619086" y="498094"/>
                  </a:lnTo>
                  <a:lnTo>
                    <a:pt x="619556" y="493115"/>
                  </a:lnTo>
                  <a:lnTo>
                    <a:pt x="620217" y="489267"/>
                  </a:lnTo>
                  <a:close/>
                </a:path>
                <a:path w="1693545" h="2034540">
                  <a:moveTo>
                    <a:pt x="694474" y="1589278"/>
                  </a:moveTo>
                  <a:lnTo>
                    <a:pt x="693458" y="1584096"/>
                  </a:lnTo>
                  <a:lnTo>
                    <a:pt x="692696" y="1580857"/>
                  </a:lnTo>
                  <a:lnTo>
                    <a:pt x="690321" y="1579194"/>
                  </a:lnTo>
                  <a:lnTo>
                    <a:pt x="686803" y="1579384"/>
                  </a:lnTo>
                  <a:lnTo>
                    <a:pt x="681609" y="1580388"/>
                  </a:lnTo>
                  <a:lnTo>
                    <a:pt x="678129" y="1585950"/>
                  </a:lnTo>
                  <a:lnTo>
                    <a:pt x="680427" y="1590598"/>
                  </a:lnTo>
                  <a:lnTo>
                    <a:pt x="681215" y="1592072"/>
                  </a:lnTo>
                  <a:lnTo>
                    <a:pt x="683399" y="1593634"/>
                  </a:lnTo>
                  <a:lnTo>
                    <a:pt x="690219" y="1594370"/>
                  </a:lnTo>
                  <a:lnTo>
                    <a:pt x="694474" y="1589278"/>
                  </a:lnTo>
                  <a:close/>
                </a:path>
                <a:path w="1693545" h="2034540">
                  <a:moveTo>
                    <a:pt x="755370" y="1452600"/>
                  </a:moveTo>
                  <a:lnTo>
                    <a:pt x="753452" y="1437817"/>
                  </a:lnTo>
                  <a:lnTo>
                    <a:pt x="746213" y="1433055"/>
                  </a:lnTo>
                  <a:lnTo>
                    <a:pt x="732497" y="1436319"/>
                  </a:lnTo>
                  <a:lnTo>
                    <a:pt x="728332" y="1441627"/>
                  </a:lnTo>
                  <a:lnTo>
                    <a:pt x="729183" y="1455394"/>
                  </a:lnTo>
                  <a:lnTo>
                    <a:pt x="735863" y="1461312"/>
                  </a:lnTo>
                  <a:lnTo>
                    <a:pt x="742962" y="1460487"/>
                  </a:lnTo>
                  <a:lnTo>
                    <a:pt x="750138" y="1459649"/>
                  </a:lnTo>
                  <a:lnTo>
                    <a:pt x="755370" y="1452600"/>
                  </a:lnTo>
                  <a:close/>
                </a:path>
                <a:path w="1693545" h="2034540">
                  <a:moveTo>
                    <a:pt x="834859" y="1198486"/>
                  </a:moveTo>
                  <a:lnTo>
                    <a:pt x="831684" y="1191209"/>
                  </a:lnTo>
                  <a:lnTo>
                    <a:pt x="825855" y="1185519"/>
                  </a:lnTo>
                  <a:lnTo>
                    <a:pt x="818235" y="1182039"/>
                  </a:lnTo>
                  <a:lnTo>
                    <a:pt x="809752" y="1181404"/>
                  </a:lnTo>
                  <a:lnTo>
                    <a:pt x="802170" y="1184135"/>
                  </a:lnTo>
                  <a:lnTo>
                    <a:pt x="795693" y="1189723"/>
                  </a:lnTo>
                  <a:lnTo>
                    <a:pt x="791349" y="1196987"/>
                  </a:lnTo>
                  <a:lnTo>
                    <a:pt x="790105" y="1204734"/>
                  </a:lnTo>
                  <a:lnTo>
                    <a:pt x="793076" y="1212596"/>
                  </a:lnTo>
                  <a:lnTo>
                    <a:pt x="799604" y="1218971"/>
                  </a:lnTo>
                  <a:lnTo>
                    <a:pt x="808189" y="1222832"/>
                  </a:lnTo>
                  <a:lnTo>
                    <a:pt x="817384" y="1223175"/>
                  </a:lnTo>
                  <a:lnTo>
                    <a:pt x="825017" y="1219873"/>
                  </a:lnTo>
                  <a:lnTo>
                    <a:pt x="830986" y="1213916"/>
                  </a:lnTo>
                  <a:lnTo>
                    <a:pt x="834529" y="1206411"/>
                  </a:lnTo>
                  <a:lnTo>
                    <a:pt x="834859" y="1198486"/>
                  </a:lnTo>
                  <a:close/>
                </a:path>
                <a:path w="1693545" h="2034540">
                  <a:moveTo>
                    <a:pt x="861275" y="813498"/>
                  </a:moveTo>
                  <a:lnTo>
                    <a:pt x="858621" y="805891"/>
                  </a:lnTo>
                  <a:lnTo>
                    <a:pt x="853046" y="799566"/>
                  </a:lnTo>
                  <a:lnTo>
                    <a:pt x="845756" y="795489"/>
                  </a:lnTo>
                  <a:lnTo>
                    <a:pt x="837933" y="794626"/>
                  </a:lnTo>
                  <a:lnTo>
                    <a:pt x="830808" y="797128"/>
                  </a:lnTo>
                  <a:lnTo>
                    <a:pt x="825080" y="802106"/>
                  </a:lnTo>
                  <a:lnTo>
                    <a:pt x="821474" y="808621"/>
                  </a:lnTo>
                  <a:lnTo>
                    <a:pt x="820724" y="815771"/>
                  </a:lnTo>
                  <a:lnTo>
                    <a:pt x="823442" y="823734"/>
                  </a:lnTo>
                  <a:lnTo>
                    <a:pt x="828802" y="829995"/>
                  </a:lnTo>
                  <a:lnTo>
                    <a:pt x="835888" y="833856"/>
                  </a:lnTo>
                  <a:lnTo>
                    <a:pt x="843826" y="834567"/>
                  </a:lnTo>
                  <a:lnTo>
                    <a:pt x="850836" y="832002"/>
                  </a:lnTo>
                  <a:lnTo>
                    <a:pt x="856602" y="827024"/>
                  </a:lnTo>
                  <a:lnTo>
                    <a:pt x="860348" y="820547"/>
                  </a:lnTo>
                  <a:lnTo>
                    <a:pt x="861275" y="813498"/>
                  </a:lnTo>
                  <a:close/>
                </a:path>
                <a:path w="1693545" h="2034540">
                  <a:moveTo>
                    <a:pt x="862774" y="1918538"/>
                  </a:moveTo>
                  <a:lnTo>
                    <a:pt x="858926" y="1913928"/>
                  </a:lnTo>
                  <a:lnTo>
                    <a:pt x="851306" y="1915350"/>
                  </a:lnTo>
                  <a:lnTo>
                    <a:pt x="849782" y="1917788"/>
                  </a:lnTo>
                  <a:lnTo>
                    <a:pt x="849236" y="1921014"/>
                  </a:lnTo>
                  <a:lnTo>
                    <a:pt x="849033" y="1926310"/>
                  </a:lnTo>
                  <a:lnTo>
                    <a:pt x="853084" y="1931238"/>
                  </a:lnTo>
                  <a:lnTo>
                    <a:pt x="857643" y="1930628"/>
                  </a:lnTo>
                  <a:lnTo>
                    <a:pt x="860907" y="1930247"/>
                  </a:lnTo>
                  <a:lnTo>
                    <a:pt x="862672" y="1927783"/>
                  </a:lnTo>
                  <a:lnTo>
                    <a:pt x="862774" y="1918538"/>
                  </a:lnTo>
                  <a:close/>
                </a:path>
                <a:path w="1693545" h="2034540">
                  <a:moveTo>
                    <a:pt x="917663" y="1296123"/>
                  </a:moveTo>
                  <a:lnTo>
                    <a:pt x="915949" y="1285722"/>
                  </a:lnTo>
                  <a:lnTo>
                    <a:pt x="913295" y="1282649"/>
                  </a:lnTo>
                  <a:lnTo>
                    <a:pt x="909078" y="1282357"/>
                  </a:lnTo>
                  <a:lnTo>
                    <a:pt x="903681" y="1281823"/>
                  </a:lnTo>
                  <a:lnTo>
                    <a:pt x="898474" y="1288326"/>
                  </a:lnTo>
                  <a:lnTo>
                    <a:pt x="899134" y="1294193"/>
                  </a:lnTo>
                  <a:lnTo>
                    <a:pt x="900150" y="1298295"/>
                  </a:lnTo>
                  <a:lnTo>
                    <a:pt x="902690" y="1301038"/>
                  </a:lnTo>
                  <a:lnTo>
                    <a:pt x="906932" y="1301559"/>
                  </a:lnTo>
                  <a:lnTo>
                    <a:pt x="912647" y="1302054"/>
                  </a:lnTo>
                  <a:lnTo>
                    <a:pt x="917663" y="1296123"/>
                  </a:lnTo>
                  <a:close/>
                </a:path>
                <a:path w="1693545" h="2034540">
                  <a:moveTo>
                    <a:pt x="933056" y="1789417"/>
                  </a:moveTo>
                  <a:lnTo>
                    <a:pt x="931799" y="1785454"/>
                  </a:lnTo>
                  <a:lnTo>
                    <a:pt x="930795" y="1782356"/>
                  </a:lnTo>
                  <a:lnTo>
                    <a:pt x="928433" y="1780794"/>
                  </a:lnTo>
                  <a:lnTo>
                    <a:pt x="925068" y="1780755"/>
                  </a:lnTo>
                  <a:lnTo>
                    <a:pt x="921600" y="1781606"/>
                  </a:lnTo>
                  <a:lnTo>
                    <a:pt x="919899" y="1783943"/>
                  </a:lnTo>
                  <a:lnTo>
                    <a:pt x="920292" y="1790509"/>
                  </a:lnTo>
                  <a:lnTo>
                    <a:pt x="922147" y="1792871"/>
                  </a:lnTo>
                  <a:lnTo>
                    <a:pt x="925563" y="1793354"/>
                  </a:lnTo>
                  <a:lnTo>
                    <a:pt x="929551" y="1793773"/>
                  </a:lnTo>
                  <a:lnTo>
                    <a:pt x="933056" y="1789417"/>
                  </a:lnTo>
                  <a:close/>
                </a:path>
                <a:path w="1693545" h="2034540">
                  <a:moveTo>
                    <a:pt x="939761" y="325932"/>
                  </a:moveTo>
                  <a:lnTo>
                    <a:pt x="936625" y="307657"/>
                  </a:lnTo>
                  <a:lnTo>
                    <a:pt x="929982" y="301307"/>
                  </a:lnTo>
                  <a:lnTo>
                    <a:pt x="914361" y="301498"/>
                  </a:lnTo>
                  <a:lnTo>
                    <a:pt x="907834" y="309880"/>
                  </a:lnTo>
                  <a:lnTo>
                    <a:pt x="909815" y="328168"/>
                  </a:lnTo>
                  <a:lnTo>
                    <a:pt x="917943" y="335622"/>
                  </a:lnTo>
                  <a:lnTo>
                    <a:pt x="926960" y="335013"/>
                  </a:lnTo>
                  <a:lnTo>
                    <a:pt x="934567" y="334441"/>
                  </a:lnTo>
                  <a:lnTo>
                    <a:pt x="939761" y="325932"/>
                  </a:lnTo>
                  <a:close/>
                </a:path>
                <a:path w="1693545" h="2034540">
                  <a:moveTo>
                    <a:pt x="1046099" y="1697278"/>
                  </a:moveTo>
                  <a:lnTo>
                    <a:pt x="1022718" y="1669389"/>
                  </a:lnTo>
                  <a:lnTo>
                    <a:pt x="1015314" y="1671523"/>
                  </a:lnTo>
                  <a:lnTo>
                    <a:pt x="1009396" y="1676069"/>
                  </a:lnTo>
                  <a:lnTo>
                    <a:pt x="1005624" y="1682305"/>
                  </a:lnTo>
                  <a:lnTo>
                    <a:pt x="1004671" y="1689519"/>
                  </a:lnTo>
                  <a:lnTo>
                    <a:pt x="1007135" y="1697202"/>
                  </a:lnTo>
                  <a:lnTo>
                    <a:pt x="1012469" y="1703133"/>
                  </a:lnTo>
                  <a:lnTo>
                    <a:pt x="1019835" y="1706664"/>
                  </a:lnTo>
                  <a:lnTo>
                    <a:pt x="1028331" y="1707159"/>
                  </a:lnTo>
                  <a:lnTo>
                    <a:pt x="1038021" y="1705775"/>
                  </a:lnTo>
                  <a:lnTo>
                    <a:pt x="1046099" y="1697278"/>
                  </a:lnTo>
                  <a:close/>
                </a:path>
                <a:path w="1693545" h="2034540">
                  <a:moveTo>
                    <a:pt x="1099629" y="2025726"/>
                  </a:moveTo>
                  <a:lnTo>
                    <a:pt x="1097407" y="2023719"/>
                  </a:lnTo>
                  <a:lnTo>
                    <a:pt x="1090942" y="2024265"/>
                  </a:lnTo>
                  <a:lnTo>
                    <a:pt x="1089329" y="2026500"/>
                  </a:lnTo>
                  <a:lnTo>
                    <a:pt x="1089558" y="2029117"/>
                  </a:lnTo>
                  <a:lnTo>
                    <a:pt x="1090739" y="2033295"/>
                  </a:lnTo>
                  <a:lnTo>
                    <a:pt x="1093533" y="2034273"/>
                  </a:lnTo>
                  <a:lnTo>
                    <a:pt x="1096492" y="2033244"/>
                  </a:lnTo>
                  <a:lnTo>
                    <a:pt x="1097940" y="2032901"/>
                  </a:lnTo>
                  <a:lnTo>
                    <a:pt x="1099553" y="2030564"/>
                  </a:lnTo>
                  <a:lnTo>
                    <a:pt x="1099629" y="2025726"/>
                  </a:lnTo>
                  <a:close/>
                </a:path>
                <a:path w="1693545" h="2034540">
                  <a:moveTo>
                    <a:pt x="1122997" y="1689481"/>
                  </a:moveTo>
                  <a:lnTo>
                    <a:pt x="1116863" y="1684172"/>
                  </a:lnTo>
                  <a:lnTo>
                    <a:pt x="1103083" y="1684807"/>
                  </a:lnTo>
                  <a:lnTo>
                    <a:pt x="1096962" y="1691157"/>
                  </a:lnTo>
                  <a:lnTo>
                    <a:pt x="1097711" y="1698015"/>
                  </a:lnTo>
                  <a:lnTo>
                    <a:pt x="1098550" y="1704987"/>
                  </a:lnTo>
                  <a:lnTo>
                    <a:pt x="1106551" y="1710893"/>
                  </a:lnTo>
                  <a:lnTo>
                    <a:pt x="1112901" y="1709140"/>
                  </a:lnTo>
                  <a:lnTo>
                    <a:pt x="1119644" y="1707134"/>
                  </a:lnTo>
                  <a:lnTo>
                    <a:pt x="1122146" y="1701634"/>
                  </a:lnTo>
                  <a:lnTo>
                    <a:pt x="1122997" y="1689481"/>
                  </a:lnTo>
                  <a:close/>
                </a:path>
                <a:path w="1693545" h="2034540">
                  <a:moveTo>
                    <a:pt x="1176299" y="1551584"/>
                  </a:moveTo>
                  <a:lnTo>
                    <a:pt x="1173111" y="1539608"/>
                  </a:lnTo>
                  <a:lnTo>
                    <a:pt x="1165377" y="1529880"/>
                  </a:lnTo>
                  <a:lnTo>
                    <a:pt x="1154341" y="1523479"/>
                  </a:lnTo>
                  <a:lnTo>
                    <a:pt x="1141272" y="1521498"/>
                  </a:lnTo>
                  <a:lnTo>
                    <a:pt x="1131366" y="1524050"/>
                  </a:lnTo>
                  <a:lnTo>
                    <a:pt x="1123238" y="1530235"/>
                  </a:lnTo>
                  <a:lnTo>
                    <a:pt x="1117739" y="1539151"/>
                  </a:lnTo>
                  <a:lnTo>
                    <a:pt x="1115707" y="1549857"/>
                  </a:lnTo>
                  <a:lnTo>
                    <a:pt x="1118069" y="1562036"/>
                  </a:lnTo>
                  <a:lnTo>
                    <a:pt x="1124610" y="1571739"/>
                  </a:lnTo>
                  <a:lnTo>
                    <a:pt x="1134364" y="1578025"/>
                  </a:lnTo>
                  <a:lnTo>
                    <a:pt x="1146340" y="1579968"/>
                  </a:lnTo>
                  <a:lnTo>
                    <a:pt x="1157541" y="1577174"/>
                  </a:lnTo>
                  <a:lnTo>
                    <a:pt x="1167231" y="1570634"/>
                  </a:lnTo>
                  <a:lnTo>
                    <a:pt x="1173949" y="1561668"/>
                  </a:lnTo>
                  <a:lnTo>
                    <a:pt x="1176299" y="1551584"/>
                  </a:lnTo>
                  <a:close/>
                </a:path>
                <a:path w="1693545" h="2034540">
                  <a:moveTo>
                    <a:pt x="1177658" y="1730629"/>
                  </a:moveTo>
                  <a:lnTo>
                    <a:pt x="1177124" y="1725396"/>
                  </a:lnTo>
                  <a:lnTo>
                    <a:pt x="1176451" y="1719516"/>
                  </a:lnTo>
                  <a:lnTo>
                    <a:pt x="1172552" y="1717217"/>
                  </a:lnTo>
                  <a:lnTo>
                    <a:pt x="1167091" y="1716913"/>
                  </a:lnTo>
                  <a:lnTo>
                    <a:pt x="1161580" y="1716938"/>
                  </a:lnTo>
                  <a:lnTo>
                    <a:pt x="1157490" y="1721142"/>
                  </a:lnTo>
                  <a:lnTo>
                    <a:pt x="1159459" y="1731632"/>
                  </a:lnTo>
                  <a:lnTo>
                    <a:pt x="1163002" y="1734515"/>
                  </a:lnTo>
                  <a:lnTo>
                    <a:pt x="1168463" y="1734820"/>
                  </a:lnTo>
                  <a:lnTo>
                    <a:pt x="1173530" y="1735264"/>
                  </a:lnTo>
                  <a:lnTo>
                    <a:pt x="1177658" y="1730629"/>
                  </a:lnTo>
                  <a:close/>
                </a:path>
                <a:path w="1693545" h="2034540">
                  <a:moveTo>
                    <a:pt x="1342644" y="1098092"/>
                  </a:moveTo>
                  <a:lnTo>
                    <a:pt x="1312964" y="1072730"/>
                  </a:lnTo>
                  <a:lnTo>
                    <a:pt x="1302816" y="1073162"/>
                  </a:lnTo>
                  <a:lnTo>
                    <a:pt x="1272336" y="1101826"/>
                  </a:lnTo>
                  <a:lnTo>
                    <a:pt x="1275511" y="1112050"/>
                  </a:lnTo>
                  <a:lnTo>
                    <a:pt x="1283182" y="1120838"/>
                  </a:lnTo>
                  <a:lnTo>
                    <a:pt x="1294015" y="1127099"/>
                  </a:lnTo>
                  <a:lnTo>
                    <a:pt x="1306677" y="1129766"/>
                  </a:lnTo>
                  <a:lnTo>
                    <a:pt x="1316139" y="1128699"/>
                  </a:lnTo>
                  <a:lnTo>
                    <a:pt x="1342644" y="1098092"/>
                  </a:lnTo>
                  <a:close/>
                </a:path>
                <a:path w="1693545" h="2034540">
                  <a:moveTo>
                    <a:pt x="1390154" y="671703"/>
                  </a:moveTo>
                  <a:lnTo>
                    <a:pt x="1388719" y="662686"/>
                  </a:lnTo>
                  <a:lnTo>
                    <a:pt x="1380045" y="656501"/>
                  </a:lnTo>
                  <a:lnTo>
                    <a:pt x="1370520" y="657733"/>
                  </a:lnTo>
                  <a:lnTo>
                    <a:pt x="1362227" y="660361"/>
                  </a:lnTo>
                  <a:lnTo>
                    <a:pt x="1355928" y="665403"/>
                  </a:lnTo>
                  <a:lnTo>
                    <a:pt x="1352169" y="672172"/>
                  </a:lnTo>
                  <a:lnTo>
                    <a:pt x="1351508" y="680046"/>
                  </a:lnTo>
                  <a:lnTo>
                    <a:pt x="1353959" y="687146"/>
                  </a:lnTo>
                  <a:lnTo>
                    <a:pt x="1358773" y="692378"/>
                  </a:lnTo>
                  <a:lnTo>
                    <a:pt x="1365326" y="695299"/>
                  </a:lnTo>
                  <a:lnTo>
                    <a:pt x="1373009" y="695413"/>
                  </a:lnTo>
                  <a:lnTo>
                    <a:pt x="1380832" y="692454"/>
                  </a:lnTo>
                  <a:lnTo>
                    <a:pt x="1386611" y="687082"/>
                  </a:lnTo>
                  <a:lnTo>
                    <a:pt x="1389875" y="679958"/>
                  </a:lnTo>
                  <a:lnTo>
                    <a:pt x="1390154" y="671703"/>
                  </a:lnTo>
                  <a:close/>
                </a:path>
                <a:path w="1693545" h="2034540">
                  <a:moveTo>
                    <a:pt x="1404023" y="1468856"/>
                  </a:moveTo>
                  <a:lnTo>
                    <a:pt x="1403591" y="1465707"/>
                  </a:lnTo>
                  <a:lnTo>
                    <a:pt x="1403057" y="1461465"/>
                  </a:lnTo>
                  <a:lnTo>
                    <a:pt x="1400251" y="1459395"/>
                  </a:lnTo>
                  <a:lnTo>
                    <a:pt x="1395882" y="1459433"/>
                  </a:lnTo>
                  <a:lnTo>
                    <a:pt x="1392834" y="1460360"/>
                  </a:lnTo>
                  <a:lnTo>
                    <a:pt x="1390789" y="1462405"/>
                  </a:lnTo>
                  <a:lnTo>
                    <a:pt x="1391437" y="1469936"/>
                  </a:lnTo>
                  <a:lnTo>
                    <a:pt x="1394345" y="1472209"/>
                  </a:lnTo>
                  <a:lnTo>
                    <a:pt x="1398739" y="1471612"/>
                  </a:lnTo>
                  <a:lnTo>
                    <a:pt x="1401838" y="1471231"/>
                  </a:lnTo>
                  <a:lnTo>
                    <a:pt x="1404023" y="1468856"/>
                  </a:lnTo>
                  <a:close/>
                </a:path>
                <a:path w="1693545" h="2034540">
                  <a:moveTo>
                    <a:pt x="1503553" y="1907324"/>
                  </a:moveTo>
                  <a:lnTo>
                    <a:pt x="1502930" y="1902980"/>
                  </a:lnTo>
                  <a:lnTo>
                    <a:pt x="1502486" y="1899729"/>
                  </a:lnTo>
                  <a:lnTo>
                    <a:pt x="1499844" y="1898637"/>
                  </a:lnTo>
                  <a:lnTo>
                    <a:pt x="1496656" y="1898904"/>
                  </a:lnTo>
                  <a:lnTo>
                    <a:pt x="1492529" y="1900796"/>
                  </a:lnTo>
                  <a:lnTo>
                    <a:pt x="1490573" y="1903818"/>
                  </a:lnTo>
                  <a:lnTo>
                    <a:pt x="1492338" y="1908073"/>
                  </a:lnTo>
                  <a:lnTo>
                    <a:pt x="1493024" y="1909445"/>
                  </a:lnTo>
                  <a:lnTo>
                    <a:pt x="1495450" y="1910880"/>
                  </a:lnTo>
                  <a:lnTo>
                    <a:pt x="1496936" y="1910867"/>
                  </a:lnTo>
                  <a:lnTo>
                    <a:pt x="1501609" y="1910575"/>
                  </a:lnTo>
                  <a:lnTo>
                    <a:pt x="1503553" y="1907324"/>
                  </a:lnTo>
                  <a:close/>
                </a:path>
                <a:path w="1693545" h="2034540">
                  <a:moveTo>
                    <a:pt x="1662785" y="1908175"/>
                  </a:moveTo>
                  <a:lnTo>
                    <a:pt x="1641170" y="1869249"/>
                  </a:lnTo>
                  <a:lnTo>
                    <a:pt x="1635252" y="1871408"/>
                  </a:lnTo>
                  <a:lnTo>
                    <a:pt x="1629257" y="1873465"/>
                  </a:lnTo>
                  <a:lnTo>
                    <a:pt x="1624482" y="1881124"/>
                  </a:lnTo>
                  <a:lnTo>
                    <a:pt x="1625600" y="1888401"/>
                  </a:lnTo>
                  <a:lnTo>
                    <a:pt x="1628241" y="1898764"/>
                  </a:lnTo>
                  <a:lnTo>
                    <a:pt x="1632877" y="1907844"/>
                  </a:lnTo>
                  <a:lnTo>
                    <a:pt x="1639557" y="1915528"/>
                  </a:lnTo>
                  <a:lnTo>
                    <a:pt x="1648383" y="1921725"/>
                  </a:lnTo>
                  <a:lnTo>
                    <a:pt x="1648396" y="1921941"/>
                  </a:lnTo>
                  <a:lnTo>
                    <a:pt x="1652371" y="1924024"/>
                  </a:lnTo>
                  <a:lnTo>
                    <a:pt x="1659267" y="1921014"/>
                  </a:lnTo>
                  <a:lnTo>
                    <a:pt x="1661680" y="1913547"/>
                  </a:lnTo>
                  <a:lnTo>
                    <a:pt x="1662176" y="1910651"/>
                  </a:lnTo>
                  <a:lnTo>
                    <a:pt x="1662785" y="1908175"/>
                  </a:lnTo>
                  <a:close/>
                </a:path>
                <a:path w="1693545" h="2034540">
                  <a:moveTo>
                    <a:pt x="1693405" y="1546250"/>
                  </a:moveTo>
                  <a:lnTo>
                    <a:pt x="1692109" y="1543507"/>
                  </a:lnTo>
                  <a:lnTo>
                    <a:pt x="1688846" y="1542021"/>
                  </a:lnTo>
                  <a:lnTo>
                    <a:pt x="1684159" y="1541106"/>
                  </a:lnTo>
                  <a:lnTo>
                    <a:pt x="1681518" y="1543862"/>
                  </a:lnTo>
                  <a:lnTo>
                    <a:pt x="1680311" y="1548142"/>
                  </a:lnTo>
                  <a:lnTo>
                    <a:pt x="1679422" y="1551190"/>
                  </a:lnTo>
                  <a:lnTo>
                    <a:pt x="1680832" y="1554149"/>
                  </a:lnTo>
                  <a:lnTo>
                    <a:pt x="1684045" y="1555076"/>
                  </a:lnTo>
                  <a:lnTo>
                    <a:pt x="1688947" y="1556639"/>
                  </a:lnTo>
                  <a:lnTo>
                    <a:pt x="1691474" y="1553451"/>
                  </a:lnTo>
                  <a:lnTo>
                    <a:pt x="1693405" y="154625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936" y="9742415"/>
              <a:ext cx="170084" cy="1379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970350" y="883894"/>
              <a:ext cx="1299210" cy="1224915"/>
            </a:xfrm>
            <a:custGeom>
              <a:avLst/>
              <a:gdLst/>
              <a:ahLst/>
              <a:cxnLst/>
              <a:rect l="l" t="t" r="r" b="b"/>
              <a:pathLst>
                <a:path w="1299209" h="1224914">
                  <a:moveTo>
                    <a:pt x="6096" y="1061212"/>
                  </a:moveTo>
                  <a:lnTo>
                    <a:pt x="4914" y="1060640"/>
                  </a:lnTo>
                  <a:lnTo>
                    <a:pt x="2743" y="1060818"/>
                  </a:lnTo>
                  <a:lnTo>
                    <a:pt x="596" y="1060818"/>
                  </a:lnTo>
                  <a:lnTo>
                    <a:pt x="0" y="1061427"/>
                  </a:lnTo>
                  <a:lnTo>
                    <a:pt x="1562" y="1061999"/>
                  </a:lnTo>
                  <a:lnTo>
                    <a:pt x="2946" y="1062609"/>
                  </a:lnTo>
                  <a:lnTo>
                    <a:pt x="4699" y="1062393"/>
                  </a:lnTo>
                  <a:lnTo>
                    <a:pt x="5308" y="1061821"/>
                  </a:lnTo>
                  <a:lnTo>
                    <a:pt x="6096" y="1061212"/>
                  </a:lnTo>
                  <a:close/>
                </a:path>
                <a:path w="1299209" h="1224914">
                  <a:moveTo>
                    <a:pt x="113766" y="1183513"/>
                  </a:moveTo>
                  <a:lnTo>
                    <a:pt x="104736" y="1178191"/>
                  </a:lnTo>
                  <a:lnTo>
                    <a:pt x="101422" y="1181722"/>
                  </a:lnTo>
                  <a:lnTo>
                    <a:pt x="98679" y="1184478"/>
                  </a:lnTo>
                  <a:lnTo>
                    <a:pt x="100037" y="1191933"/>
                  </a:lnTo>
                  <a:lnTo>
                    <a:pt x="103771" y="1193114"/>
                  </a:lnTo>
                  <a:lnTo>
                    <a:pt x="108483" y="1194498"/>
                  </a:lnTo>
                  <a:lnTo>
                    <a:pt x="113766" y="1192542"/>
                  </a:lnTo>
                  <a:lnTo>
                    <a:pt x="113766" y="1183513"/>
                  </a:lnTo>
                  <a:close/>
                </a:path>
                <a:path w="1299209" h="1224914">
                  <a:moveTo>
                    <a:pt x="196748" y="189166"/>
                  </a:moveTo>
                  <a:lnTo>
                    <a:pt x="193535" y="182880"/>
                  </a:lnTo>
                  <a:lnTo>
                    <a:pt x="188722" y="173456"/>
                  </a:lnTo>
                  <a:lnTo>
                    <a:pt x="183616" y="173456"/>
                  </a:lnTo>
                  <a:lnTo>
                    <a:pt x="183400" y="173240"/>
                  </a:lnTo>
                  <a:lnTo>
                    <a:pt x="183400" y="180517"/>
                  </a:lnTo>
                  <a:lnTo>
                    <a:pt x="180479" y="182283"/>
                  </a:lnTo>
                  <a:lnTo>
                    <a:pt x="179298" y="182880"/>
                  </a:lnTo>
                  <a:lnTo>
                    <a:pt x="177723" y="181305"/>
                  </a:lnTo>
                  <a:lnTo>
                    <a:pt x="176555" y="178562"/>
                  </a:lnTo>
                  <a:lnTo>
                    <a:pt x="175552" y="175818"/>
                  </a:lnTo>
                  <a:lnTo>
                    <a:pt x="173418" y="173456"/>
                  </a:lnTo>
                  <a:lnTo>
                    <a:pt x="169875" y="173456"/>
                  </a:lnTo>
                  <a:lnTo>
                    <a:pt x="169278" y="172275"/>
                  </a:lnTo>
                  <a:lnTo>
                    <a:pt x="169875" y="170522"/>
                  </a:lnTo>
                  <a:lnTo>
                    <a:pt x="170662" y="168960"/>
                  </a:lnTo>
                  <a:lnTo>
                    <a:pt x="171843" y="167563"/>
                  </a:lnTo>
                  <a:lnTo>
                    <a:pt x="173799" y="167563"/>
                  </a:lnTo>
                  <a:lnTo>
                    <a:pt x="175171" y="168960"/>
                  </a:lnTo>
                  <a:lnTo>
                    <a:pt x="175768" y="170522"/>
                  </a:lnTo>
                  <a:lnTo>
                    <a:pt x="176555" y="172097"/>
                  </a:lnTo>
                  <a:lnTo>
                    <a:pt x="178117" y="173456"/>
                  </a:lnTo>
                  <a:lnTo>
                    <a:pt x="182829" y="173456"/>
                  </a:lnTo>
                  <a:lnTo>
                    <a:pt x="183400" y="180517"/>
                  </a:lnTo>
                  <a:lnTo>
                    <a:pt x="183400" y="173240"/>
                  </a:lnTo>
                  <a:lnTo>
                    <a:pt x="182435" y="172275"/>
                  </a:lnTo>
                  <a:lnTo>
                    <a:pt x="182435" y="168173"/>
                  </a:lnTo>
                  <a:lnTo>
                    <a:pt x="181902" y="167563"/>
                  </a:lnTo>
                  <a:lnTo>
                    <a:pt x="167919" y="151866"/>
                  </a:lnTo>
                  <a:lnTo>
                    <a:pt x="165354" y="151866"/>
                  </a:lnTo>
                  <a:lnTo>
                    <a:pt x="164566" y="152463"/>
                  </a:lnTo>
                  <a:lnTo>
                    <a:pt x="164172" y="153250"/>
                  </a:lnTo>
                  <a:lnTo>
                    <a:pt x="163601" y="154216"/>
                  </a:lnTo>
                  <a:lnTo>
                    <a:pt x="163995" y="156578"/>
                  </a:lnTo>
                  <a:lnTo>
                    <a:pt x="165569" y="160896"/>
                  </a:lnTo>
                  <a:lnTo>
                    <a:pt x="165354" y="166204"/>
                  </a:lnTo>
                  <a:lnTo>
                    <a:pt x="163969" y="172275"/>
                  </a:lnTo>
                  <a:lnTo>
                    <a:pt x="163004" y="176415"/>
                  </a:lnTo>
                  <a:lnTo>
                    <a:pt x="163207" y="178739"/>
                  </a:lnTo>
                  <a:lnTo>
                    <a:pt x="165176" y="180314"/>
                  </a:lnTo>
                  <a:lnTo>
                    <a:pt x="166738" y="181305"/>
                  </a:lnTo>
                  <a:lnTo>
                    <a:pt x="169100" y="185026"/>
                  </a:lnTo>
                  <a:lnTo>
                    <a:pt x="170459" y="188379"/>
                  </a:lnTo>
                  <a:lnTo>
                    <a:pt x="176123" y="195770"/>
                  </a:lnTo>
                  <a:lnTo>
                    <a:pt x="184175" y="199605"/>
                  </a:lnTo>
                  <a:lnTo>
                    <a:pt x="191731" y="199250"/>
                  </a:lnTo>
                  <a:lnTo>
                    <a:pt x="195961" y="194056"/>
                  </a:lnTo>
                  <a:lnTo>
                    <a:pt x="196748" y="189166"/>
                  </a:lnTo>
                  <a:close/>
                </a:path>
                <a:path w="1299209" h="1224914">
                  <a:moveTo>
                    <a:pt x="380555" y="658672"/>
                  </a:moveTo>
                  <a:lnTo>
                    <a:pt x="371132" y="650417"/>
                  </a:lnTo>
                  <a:lnTo>
                    <a:pt x="358597" y="650417"/>
                  </a:lnTo>
                  <a:lnTo>
                    <a:pt x="355066" y="651002"/>
                  </a:lnTo>
                  <a:lnTo>
                    <a:pt x="354469" y="651789"/>
                  </a:lnTo>
                  <a:lnTo>
                    <a:pt x="352933" y="657288"/>
                  </a:lnTo>
                  <a:lnTo>
                    <a:pt x="355409" y="664616"/>
                  </a:lnTo>
                  <a:lnTo>
                    <a:pt x="360591" y="671461"/>
                  </a:lnTo>
                  <a:lnTo>
                    <a:pt x="367207" y="675525"/>
                  </a:lnTo>
                  <a:lnTo>
                    <a:pt x="375843" y="677875"/>
                  </a:lnTo>
                  <a:lnTo>
                    <a:pt x="380555" y="674738"/>
                  </a:lnTo>
                  <a:lnTo>
                    <a:pt x="380555" y="658672"/>
                  </a:lnTo>
                  <a:close/>
                </a:path>
                <a:path w="1299209" h="1224914">
                  <a:moveTo>
                    <a:pt x="386829" y="821550"/>
                  </a:moveTo>
                  <a:lnTo>
                    <a:pt x="384479" y="817232"/>
                  </a:lnTo>
                  <a:lnTo>
                    <a:pt x="378015" y="817232"/>
                  </a:lnTo>
                  <a:lnTo>
                    <a:pt x="376631" y="818629"/>
                  </a:lnTo>
                  <a:lnTo>
                    <a:pt x="376631" y="821169"/>
                  </a:lnTo>
                  <a:lnTo>
                    <a:pt x="376631" y="826084"/>
                  </a:lnTo>
                  <a:lnTo>
                    <a:pt x="383692" y="830199"/>
                  </a:lnTo>
                  <a:lnTo>
                    <a:pt x="385254" y="826084"/>
                  </a:lnTo>
                  <a:lnTo>
                    <a:pt x="386829" y="821550"/>
                  </a:lnTo>
                  <a:close/>
                </a:path>
                <a:path w="1299209" h="1224914">
                  <a:moveTo>
                    <a:pt x="409981" y="883983"/>
                  </a:moveTo>
                  <a:lnTo>
                    <a:pt x="409016" y="870635"/>
                  </a:lnTo>
                  <a:lnTo>
                    <a:pt x="408228" y="868883"/>
                  </a:lnTo>
                  <a:lnTo>
                    <a:pt x="402348" y="864958"/>
                  </a:lnTo>
                  <a:lnTo>
                    <a:pt x="394500" y="859637"/>
                  </a:lnTo>
                  <a:lnTo>
                    <a:pt x="381546" y="858850"/>
                  </a:lnTo>
                  <a:lnTo>
                    <a:pt x="379768" y="863561"/>
                  </a:lnTo>
                  <a:lnTo>
                    <a:pt x="377799" y="868883"/>
                  </a:lnTo>
                  <a:lnTo>
                    <a:pt x="378409" y="881024"/>
                  </a:lnTo>
                  <a:lnTo>
                    <a:pt x="381152" y="884377"/>
                  </a:lnTo>
                  <a:lnTo>
                    <a:pt x="387642" y="889965"/>
                  </a:lnTo>
                  <a:lnTo>
                    <a:pt x="395376" y="893229"/>
                  </a:lnTo>
                  <a:lnTo>
                    <a:pt x="402678" y="893737"/>
                  </a:lnTo>
                  <a:lnTo>
                    <a:pt x="407835" y="891057"/>
                  </a:lnTo>
                  <a:lnTo>
                    <a:pt x="409194" y="889482"/>
                  </a:lnTo>
                  <a:lnTo>
                    <a:pt x="409981" y="883983"/>
                  </a:lnTo>
                  <a:close/>
                </a:path>
                <a:path w="1299209" h="1224914">
                  <a:moveTo>
                    <a:pt x="410578" y="476123"/>
                  </a:moveTo>
                  <a:lnTo>
                    <a:pt x="404876" y="470230"/>
                  </a:lnTo>
                  <a:lnTo>
                    <a:pt x="402729" y="468274"/>
                  </a:lnTo>
                  <a:lnTo>
                    <a:pt x="401955" y="468655"/>
                  </a:lnTo>
                  <a:lnTo>
                    <a:pt x="399986" y="471982"/>
                  </a:lnTo>
                  <a:lnTo>
                    <a:pt x="397637" y="476516"/>
                  </a:lnTo>
                  <a:lnTo>
                    <a:pt x="400177" y="485546"/>
                  </a:lnTo>
                  <a:lnTo>
                    <a:pt x="409981" y="485546"/>
                  </a:lnTo>
                  <a:lnTo>
                    <a:pt x="410578" y="476123"/>
                  </a:lnTo>
                  <a:close/>
                </a:path>
                <a:path w="1299209" h="1224914">
                  <a:moveTo>
                    <a:pt x="483755" y="518528"/>
                  </a:moveTo>
                  <a:lnTo>
                    <a:pt x="472554" y="513422"/>
                  </a:lnTo>
                  <a:lnTo>
                    <a:pt x="470014" y="520090"/>
                  </a:lnTo>
                  <a:lnTo>
                    <a:pt x="468452" y="524205"/>
                  </a:lnTo>
                  <a:lnTo>
                    <a:pt x="473938" y="530491"/>
                  </a:lnTo>
                  <a:lnTo>
                    <a:pt x="483755" y="518528"/>
                  </a:lnTo>
                  <a:close/>
                </a:path>
                <a:path w="1299209" h="1224914">
                  <a:moveTo>
                    <a:pt x="532993" y="1206677"/>
                  </a:moveTo>
                  <a:lnTo>
                    <a:pt x="531025" y="1203718"/>
                  </a:lnTo>
                  <a:lnTo>
                    <a:pt x="528066" y="1199007"/>
                  </a:lnTo>
                  <a:lnTo>
                    <a:pt x="526313" y="1199007"/>
                  </a:lnTo>
                  <a:lnTo>
                    <a:pt x="523963" y="1203718"/>
                  </a:lnTo>
                  <a:lnTo>
                    <a:pt x="521220" y="1208824"/>
                  </a:lnTo>
                  <a:lnTo>
                    <a:pt x="526313" y="1213535"/>
                  </a:lnTo>
                  <a:lnTo>
                    <a:pt x="530631" y="1209814"/>
                  </a:lnTo>
                  <a:lnTo>
                    <a:pt x="532777" y="1208036"/>
                  </a:lnTo>
                  <a:lnTo>
                    <a:pt x="532993" y="1206677"/>
                  </a:lnTo>
                  <a:close/>
                </a:path>
                <a:path w="1299209" h="1224914">
                  <a:moveTo>
                    <a:pt x="623214" y="201510"/>
                  </a:moveTo>
                  <a:lnTo>
                    <a:pt x="622642" y="199948"/>
                  </a:lnTo>
                  <a:lnTo>
                    <a:pt x="621855" y="198374"/>
                  </a:lnTo>
                  <a:lnTo>
                    <a:pt x="621068" y="197015"/>
                  </a:lnTo>
                  <a:lnTo>
                    <a:pt x="620280" y="197015"/>
                  </a:lnTo>
                  <a:lnTo>
                    <a:pt x="619887" y="198374"/>
                  </a:lnTo>
                  <a:lnTo>
                    <a:pt x="619887" y="199948"/>
                  </a:lnTo>
                  <a:lnTo>
                    <a:pt x="619887" y="201510"/>
                  </a:lnTo>
                  <a:lnTo>
                    <a:pt x="620674" y="202907"/>
                  </a:lnTo>
                  <a:lnTo>
                    <a:pt x="622820" y="202907"/>
                  </a:lnTo>
                  <a:lnTo>
                    <a:pt x="623214" y="201510"/>
                  </a:lnTo>
                  <a:close/>
                </a:path>
                <a:path w="1299209" h="1224914">
                  <a:moveTo>
                    <a:pt x="667740" y="797242"/>
                  </a:moveTo>
                  <a:lnTo>
                    <a:pt x="667346" y="796061"/>
                  </a:lnTo>
                  <a:lnTo>
                    <a:pt x="661276" y="789774"/>
                  </a:lnTo>
                  <a:lnTo>
                    <a:pt x="655180" y="783285"/>
                  </a:lnTo>
                  <a:lnTo>
                    <a:pt x="652043" y="782104"/>
                  </a:lnTo>
                  <a:lnTo>
                    <a:pt x="653999" y="787031"/>
                  </a:lnTo>
                  <a:lnTo>
                    <a:pt x="654608" y="788784"/>
                  </a:lnTo>
                  <a:lnTo>
                    <a:pt x="655180" y="791349"/>
                  </a:lnTo>
                  <a:lnTo>
                    <a:pt x="655180" y="794486"/>
                  </a:lnTo>
                  <a:lnTo>
                    <a:pt x="657148" y="797636"/>
                  </a:lnTo>
                  <a:lnTo>
                    <a:pt x="662635" y="803122"/>
                  </a:lnTo>
                  <a:lnTo>
                    <a:pt x="663816" y="803516"/>
                  </a:lnTo>
                  <a:lnTo>
                    <a:pt x="665200" y="801344"/>
                  </a:lnTo>
                  <a:lnTo>
                    <a:pt x="667740" y="797242"/>
                  </a:lnTo>
                  <a:close/>
                </a:path>
                <a:path w="1299209" h="1224914">
                  <a:moveTo>
                    <a:pt x="685787" y="923036"/>
                  </a:moveTo>
                  <a:lnTo>
                    <a:pt x="685393" y="920292"/>
                  </a:lnTo>
                  <a:lnTo>
                    <a:pt x="679513" y="915581"/>
                  </a:lnTo>
                  <a:lnTo>
                    <a:pt x="673227" y="910678"/>
                  </a:lnTo>
                  <a:lnTo>
                    <a:pt x="671271" y="910475"/>
                  </a:lnTo>
                  <a:lnTo>
                    <a:pt x="664997" y="914603"/>
                  </a:lnTo>
                  <a:lnTo>
                    <a:pt x="656564" y="920292"/>
                  </a:lnTo>
                  <a:lnTo>
                    <a:pt x="655180" y="922858"/>
                  </a:lnTo>
                  <a:lnTo>
                    <a:pt x="657542" y="929525"/>
                  </a:lnTo>
                  <a:lnTo>
                    <a:pt x="662190" y="935901"/>
                  </a:lnTo>
                  <a:lnTo>
                    <a:pt x="669023" y="938415"/>
                  </a:lnTo>
                  <a:lnTo>
                    <a:pt x="676148" y="936866"/>
                  </a:lnTo>
                  <a:lnTo>
                    <a:pt x="681685" y="931100"/>
                  </a:lnTo>
                  <a:lnTo>
                    <a:pt x="685787" y="923036"/>
                  </a:lnTo>
                  <a:close/>
                </a:path>
                <a:path w="1299209" h="1224914">
                  <a:moveTo>
                    <a:pt x="729742" y="674954"/>
                  </a:moveTo>
                  <a:lnTo>
                    <a:pt x="703846" y="653961"/>
                  </a:lnTo>
                  <a:lnTo>
                    <a:pt x="702665" y="654354"/>
                  </a:lnTo>
                  <a:lnTo>
                    <a:pt x="699528" y="659244"/>
                  </a:lnTo>
                  <a:lnTo>
                    <a:pt x="696201" y="664349"/>
                  </a:lnTo>
                  <a:lnTo>
                    <a:pt x="696201" y="665340"/>
                  </a:lnTo>
                  <a:lnTo>
                    <a:pt x="699135" y="675728"/>
                  </a:lnTo>
                  <a:lnTo>
                    <a:pt x="700913" y="681812"/>
                  </a:lnTo>
                  <a:lnTo>
                    <a:pt x="703656" y="687908"/>
                  </a:lnTo>
                  <a:lnTo>
                    <a:pt x="705624" y="689089"/>
                  </a:lnTo>
                  <a:lnTo>
                    <a:pt x="710514" y="692797"/>
                  </a:lnTo>
                  <a:lnTo>
                    <a:pt x="718756" y="692226"/>
                  </a:lnTo>
                  <a:lnTo>
                    <a:pt x="724636" y="687514"/>
                  </a:lnTo>
                  <a:lnTo>
                    <a:pt x="728751" y="684377"/>
                  </a:lnTo>
                  <a:lnTo>
                    <a:pt x="729742" y="681812"/>
                  </a:lnTo>
                  <a:lnTo>
                    <a:pt x="729742" y="674954"/>
                  </a:lnTo>
                  <a:close/>
                </a:path>
                <a:path w="1299209" h="1224914">
                  <a:moveTo>
                    <a:pt x="749757" y="1109116"/>
                  </a:moveTo>
                  <a:lnTo>
                    <a:pt x="748753" y="1103020"/>
                  </a:lnTo>
                  <a:lnTo>
                    <a:pt x="746264" y="1095857"/>
                  </a:lnTo>
                  <a:lnTo>
                    <a:pt x="742264" y="1091145"/>
                  </a:lnTo>
                  <a:lnTo>
                    <a:pt x="738085" y="1089825"/>
                  </a:lnTo>
                  <a:lnTo>
                    <a:pt x="735025" y="1092809"/>
                  </a:lnTo>
                  <a:lnTo>
                    <a:pt x="733450" y="1096556"/>
                  </a:lnTo>
                  <a:lnTo>
                    <a:pt x="741692" y="1108519"/>
                  </a:lnTo>
                  <a:lnTo>
                    <a:pt x="746226" y="1109306"/>
                  </a:lnTo>
                  <a:lnTo>
                    <a:pt x="749541" y="1110081"/>
                  </a:lnTo>
                  <a:lnTo>
                    <a:pt x="749757" y="1109116"/>
                  </a:lnTo>
                  <a:close/>
                </a:path>
                <a:path w="1299209" h="1224914">
                  <a:moveTo>
                    <a:pt x="920813" y="1103223"/>
                  </a:moveTo>
                  <a:lnTo>
                    <a:pt x="917460" y="1090269"/>
                  </a:lnTo>
                  <a:lnTo>
                    <a:pt x="911783" y="1087526"/>
                  </a:lnTo>
                  <a:lnTo>
                    <a:pt x="907084" y="1090853"/>
                  </a:lnTo>
                  <a:lnTo>
                    <a:pt x="901979" y="1094587"/>
                  </a:lnTo>
                  <a:lnTo>
                    <a:pt x="905306" y="1104595"/>
                  </a:lnTo>
                  <a:lnTo>
                    <a:pt x="911974" y="1105369"/>
                  </a:lnTo>
                  <a:lnTo>
                    <a:pt x="918070" y="1106373"/>
                  </a:lnTo>
                  <a:lnTo>
                    <a:pt x="920813" y="1103223"/>
                  </a:lnTo>
                  <a:close/>
                </a:path>
                <a:path w="1299209" h="1224914">
                  <a:moveTo>
                    <a:pt x="958519" y="57302"/>
                  </a:moveTo>
                  <a:lnTo>
                    <a:pt x="944537" y="18605"/>
                  </a:lnTo>
                  <a:lnTo>
                    <a:pt x="919784" y="0"/>
                  </a:lnTo>
                  <a:lnTo>
                    <a:pt x="910793" y="1714"/>
                  </a:lnTo>
                  <a:lnTo>
                    <a:pt x="895197" y="40500"/>
                  </a:lnTo>
                  <a:lnTo>
                    <a:pt x="897115" y="54254"/>
                  </a:lnTo>
                  <a:lnTo>
                    <a:pt x="918070" y="86106"/>
                  </a:lnTo>
                  <a:lnTo>
                    <a:pt x="936447" y="91071"/>
                  </a:lnTo>
                  <a:lnTo>
                    <a:pt x="943876" y="89255"/>
                  </a:lnTo>
                  <a:lnTo>
                    <a:pt x="950429" y="84543"/>
                  </a:lnTo>
                  <a:lnTo>
                    <a:pt x="957287" y="72745"/>
                  </a:lnTo>
                  <a:lnTo>
                    <a:pt x="958519" y="57302"/>
                  </a:lnTo>
                  <a:close/>
                </a:path>
                <a:path w="1299209" h="1224914">
                  <a:moveTo>
                    <a:pt x="978471" y="519709"/>
                  </a:moveTo>
                  <a:lnTo>
                    <a:pt x="975728" y="515378"/>
                  </a:lnTo>
                  <a:lnTo>
                    <a:pt x="973188" y="511454"/>
                  </a:lnTo>
                  <a:lnTo>
                    <a:pt x="966127" y="509892"/>
                  </a:lnTo>
                  <a:lnTo>
                    <a:pt x="964158" y="513029"/>
                  </a:lnTo>
                  <a:lnTo>
                    <a:pt x="962380" y="515962"/>
                  </a:lnTo>
                  <a:lnTo>
                    <a:pt x="964742" y="522236"/>
                  </a:lnTo>
                  <a:lnTo>
                    <a:pt x="968476" y="523633"/>
                  </a:lnTo>
                  <a:lnTo>
                    <a:pt x="973366" y="525589"/>
                  </a:lnTo>
                  <a:lnTo>
                    <a:pt x="978471" y="519709"/>
                  </a:lnTo>
                  <a:close/>
                </a:path>
                <a:path w="1299209" h="1224914">
                  <a:moveTo>
                    <a:pt x="1011415" y="1217574"/>
                  </a:moveTo>
                  <a:lnTo>
                    <a:pt x="1010259" y="1207643"/>
                  </a:lnTo>
                  <a:lnTo>
                    <a:pt x="1006297" y="1198626"/>
                  </a:lnTo>
                  <a:lnTo>
                    <a:pt x="1000518" y="1192923"/>
                  </a:lnTo>
                  <a:lnTo>
                    <a:pt x="993228" y="1190752"/>
                  </a:lnTo>
                  <a:lnTo>
                    <a:pt x="984745" y="1192326"/>
                  </a:lnTo>
                  <a:lnTo>
                    <a:pt x="978865" y="1194689"/>
                  </a:lnTo>
                  <a:lnTo>
                    <a:pt x="976909" y="1197648"/>
                  </a:lnTo>
                  <a:lnTo>
                    <a:pt x="976909" y="1210386"/>
                  </a:lnTo>
                  <a:lnTo>
                    <a:pt x="982002" y="1216101"/>
                  </a:lnTo>
                  <a:lnTo>
                    <a:pt x="992390" y="1221384"/>
                  </a:lnTo>
                  <a:lnTo>
                    <a:pt x="1002169" y="1224699"/>
                  </a:lnTo>
                  <a:lnTo>
                    <a:pt x="1008608" y="1223352"/>
                  </a:lnTo>
                  <a:lnTo>
                    <a:pt x="1011415" y="1217574"/>
                  </a:lnTo>
                  <a:close/>
                </a:path>
                <a:path w="1299209" h="1224914">
                  <a:moveTo>
                    <a:pt x="1028801" y="116535"/>
                  </a:moveTo>
                  <a:lnTo>
                    <a:pt x="1026896" y="109347"/>
                  </a:lnTo>
                  <a:lnTo>
                    <a:pt x="1023048" y="102273"/>
                  </a:lnTo>
                  <a:lnTo>
                    <a:pt x="1017892" y="96926"/>
                  </a:lnTo>
                  <a:lnTo>
                    <a:pt x="1012215" y="92786"/>
                  </a:lnTo>
                  <a:lnTo>
                    <a:pt x="1007300" y="97701"/>
                  </a:lnTo>
                  <a:lnTo>
                    <a:pt x="1003287" y="104673"/>
                  </a:lnTo>
                  <a:lnTo>
                    <a:pt x="1003109" y="112712"/>
                  </a:lnTo>
                  <a:lnTo>
                    <a:pt x="1006500" y="120599"/>
                  </a:lnTo>
                  <a:lnTo>
                    <a:pt x="1013193" y="127127"/>
                  </a:lnTo>
                  <a:lnTo>
                    <a:pt x="1018895" y="130873"/>
                  </a:lnTo>
                  <a:lnTo>
                    <a:pt x="1024382" y="129095"/>
                  </a:lnTo>
                  <a:lnTo>
                    <a:pt x="1028103" y="122237"/>
                  </a:lnTo>
                  <a:lnTo>
                    <a:pt x="1028801" y="116535"/>
                  </a:lnTo>
                  <a:close/>
                </a:path>
                <a:path w="1299209" h="1224914">
                  <a:moveTo>
                    <a:pt x="1044968" y="904798"/>
                  </a:moveTo>
                  <a:lnTo>
                    <a:pt x="1044181" y="894981"/>
                  </a:lnTo>
                  <a:lnTo>
                    <a:pt x="1040650" y="893800"/>
                  </a:lnTo>
                  <a:lnTo>
                    <a:pt x="1039685" y="892022"/>
                  </a:lnTo>
                  <a:lnTo>
                    <a:pt x="1039685" y="887120"/>
                  </a:lnTo>
                  <a:lnTo>
                    <a:pt x="1031049" y="876134"/>
                  </a:lnTo>
                  <a:lnTo>
                    <a:pt x="1028306" y="876134"/>
                  </a:lnTo>
                  <a:lnTo>
                    <a:pt x="1027315" y="877303"/>
                  </a:lnTo>
                  <a:lnTo>
                    <a:pt x="1026922" y="878484"/>
                  </a:lnTo>
                  <a:lnTo>
                    <a:pt x="1025563" y="881811"/>
                  </a:lnTo>
                  <a:lnTo>
                    <a:pt x="1026922" y="891438"/>
                  </a:lnTo>
                  <a:lnTo>
                    <a:pt x="1029881" y="899299"/>
                  </a:lnTo>
                  <a:lnTo>
                    <a:pt x="1032027" y="905192"/>
                  </a:lnTo>
                  <a:lnTo>
                    <a:pt x="1040079" y="909891"/>
                  </a:lnTo>
                  <a:lnTo>
                    <a:pt x="1043012" y="906945"/>
                  </a:lnTo>
                  <a:lnTo>
                    <a:pt x="1044968" y="904798"/>
                  </a:lnTo>
                  <a:close/>
                </a:path>
                <a:path w="1299209" h="1224914">
                  <a:moveTo>
                    <a:pt x="1107541" y="429996"/>
                  </a:moveTo>
                  <a:lnTo>
                    <a:pt x="1103236" y="425869"/>
                  </a:lnTo>
                  <a:lnTo>
                    <a:pt x="1100086" y="422719"/>
                  </a:lnTo>
                  <a:lnTo>
                    <a:pt x="1092454" y="421551"/>
                  </a:lnTo>
                  <a:lnTo>
                    <a:pt x="1090104" y="424116"/>
                  </a:lnTo>
                  <a:lnTo>
                    <a:pt x="1087348" y="426643"/>
                  </a:lnTo>
                  <a:lnTo>
                    <a:pt x="1088923" y="432536"/>
                  </a:lnTo>
                  <a:lnTo>
                    <a:pt x="1093419" y="437857"/>
                  </a:lnTo>
                  <a:lnTo>
                    <a:pt x="1098130" y="443141"/>
                  </a:lnTo>
                  <a:lnTo>
                    <a:pt x="1098130" y="443344"/>
                  </a:lnTo>
                  <a:lnTo>
                    <a:pt x="1102258" y="439610"/>
                  </a:lnTo>
                  <a:lnTo>
                    <a:pt x="1107160" y="435102"/>
                  </a:lnTo>
                  <a:lnTo>
                    <a:pt x="1107541" y="429996"/>
                  </a:lnTo>
                  <a:close/>
                </a:path>
                <a:path w="1299209" h="1224914">
                  <a:moveTo>
                    <a:pt x="1136764" y="149898"/>
                  </a:moveTo>
                  <a:lnTo>
                    <a:pt x="1136192" y="145402"/>
                  </a:lnTo>
                  <a:lnTo>
                    <a:pt x="1129334" y="144005"/>
                  </a:lnTo>
                  <a:lnTo>
                    <a:pt x="1127950" y="145008"/>
                  </a:lnTo>
                  <a:lnTo>
                    <a:pt x="1127950" y="146761"/>
                  </a:lnTo>
                  <a:lnTo>
                    <a:pt x="1127950" y="148717"/>
                  </a:lnTo>
                  <a:lnTo>
                    <a:pt x="1129728" y="149898"/>
                  </a:lnTo>
                  <a:lnTo>
                    <a:pt x="1136764" y="149898"/>
                  </a:lnTo>
                  <a:close/>
                </a:path>
                <a:path w="1299209" h="1224914">
                  <a:moveTo>
                    <a:pt x="1152461" y="1116190"/>
                  </a:moveTo>
                  <a:lnTo>
                    <a:pt x="1148930" y="1113040"/>
                  </a:lnTo>
                  <a:lnTo>
                    <a:pt x="1146009" y="1115974"/>
                  </a:lnTo>
                  <a:lnTo>
                    <a:pt x="1144612" y="1117358"/>
                  </a:lnTo>
                  <a:lnTo>
                    <a:pt x="1143647" y="1119505"/>
                  </a:lnTo>
                  <a:lnTo>
                    <a:pt x="1143647" y="1124432"/>
                  </a:lnTo>
                  <a:lnTo>
                    <a:pt x="1149324" y="1124038"/>
                  </a:lnTo>
                  <a:lnTo>
                    <a:pt x="1150899" y="1120292"/>
                  </a:lnTo>
                  <a:lnTo>
                    <a:pt x="1152461" y="1116190"/>
                  </a:lnTo>
                  <a:close/>
                </a:path>
                <a:path w="1299209" h="1224914">
                  <a:moveTo>
                    <a:pt x="1188770" y="1026083"/>
                  </a:moveTo>
                  <a:lnTo>
                    <a:pt x="1187780" y="1025309"/>
                  </a:lnTo>
                  <a:lnTo>
                    <a:pt x="1185633" y="1025309"/>
                  </a:lnTo>
                  <a:lnTo>
                    <a:pt x="1185240" y="1026083"/>
                  </a:lnTo>
                  <a:lnTo>
                    <a:pt x="1185824" y="1027264"/>
                  </a:lnTo>
                  <a:lnTo>
                    <a:pt x="1186421" y="1028230"/>
                  </a:lnTo>
                  <a:lnTo>
                    <a:pt x="1187386" y="1029233"/>
                  </a:lnTo>
                  <a:lnTo>
                    <a:pt x="1188389" y="1029233"/>
                  </a:lnTo>
                  <a:lnTo>
                    <a:pt x="1188770" y="1028230"/>
                  </a:lnTo>
                  <a:lnTo>
                    <a:pt x="1188770" y="1026083"/>
                  </a:lnTo>
                  <a:close/>
                </a:path>
                <a:path w="1299209" h="1224914">
                  <a:moveTo>
                    <a:pt x="1206804" y="1146213"/>
                  </a:moveTo>
                  <a:lnTo>
                    <a:pt x="1205230" y="1142276"/>
                  </a:lnTo>
                  <a:lnTo>
                    <a:pt x="1203871" y="1138961"/>
                  </a:lnTo>
                  <a:lnTo>
                    <a:pt x="1202093" y="1138351"/>
                  </a:lnTo>
                  <a:lnTo>
                    <a:pt x="1199946" y="1140523"/>
                  </a:lnTo>
                  <a:lnTo>
                    <a:pt x="1197406" y="1142885"/>
                  </a:lnTo>
                  <a:lnTo>
                    <a:pt x="1198587" y="1148956"/>
                  </a:lnTo>
                  <a:lnTo>
                    <a:pt x="1205052" y="1148956"/>
                  </a:lnTo>
                  <a:lnTo>
                    <a:pt x="1206804" y="1146213"/>
                  </a:lnTo>
                  <a:close/>
                </a:path>
                <a:path w="1299209" h="1224914">
                  <a:moveTo>
                    <a:pt x="1299197" y="395452"/>
                  </a:moveTo>
                  <a:lnTo>
                    <a:pt x="1297635" y="391312"/>
                  </a:lnTo>
                  <a:lnTo>
                    <a:pt x="1293710" y="391312"/>
                  </a:lnTo>
                  <a:lnTo>
                    <a:pt x="1292339" y="392303"/>
                  </a:lnTo>
                  <a:lnTo>
                    <a:pt x="1291564" y="393484"/>
                  </a:lnTo>
                  <a:lnTo>
                    <a:pt x="1289596" y="396811"/>
                  </a:lnTo>
                  <a:lnTo>
                    <a:pt x="1294091" y="400558"/>
                  </a:lnTo>
                  <a:lnTo>
                    <a:pt x="1299197" y="395452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77904" y="2113307"/>
              <a:ext cx="76519" cy="798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433303" y="2172728"/>
              <a:ext cx="633095" cy="288290"/>
            </a:xfrm>
            <a:custGeom>
              <a:avLst/>
              <a:gdLst/>
              <a:ahLst/>
              <a:cxnLst/>
              <a:rect l="l" t="t" r="r" b="b"/>
              <a:pathLst>
                <a:path w="633094" h="288289">
                  <a:moveTo>
                    <a:pt x="32753" y="131978"/>
                  </a:moveTo>
                  <a:lnTo>
                    <a:pt x="8432" y="109385"/>
                  </a:lnTo>
                  <a:lnTo>
                    <a:pt x="1181" y="109385"/>
                  </a:lnTo>
                  <a:lnTo>
                    <a:pt x="0" y="109994"/>
                  </a:lnTo>
                  <a:lnTo>
                    <a:pt x="0" y="113322"/>
                  </a:lnTo>
                  <a:lnTo>
                    <a:pt x="0" y="119595"/>
                  </a:lnTo>
                  <a:lnTo>
                    <a:pt x="5283" y="130987"/>
                  </a:lnTo>
                  <a:lnTo>
                    <a:pt x="10210" y="134912"/>
                  </a:lnTo>
                  <a:lnTo>
                    <a:pt x="15697" y="139623"/>
                  </a:lnTo>
                  <a:lnTo>
                    <a:pt x="24904" y="139827"/>
                  </a:lnTo>
                  <a:lnTo>
                    <a:pt x="32753" y="132943"/>
                  </a:lnTo>
                  <a:lnTo>
                    <a:pt x="32753" y="131978"/>
                  </a:lnTo>
                  <a:close/>
                </a:path>
                <a:path w="633094" h="288289">
                  <a:moveTo>
                    <a:pt x="130644" y="39916"/>
                  </a:moveTo>
                  <a:lnTo>
                    <a:pt x="127685" y="28930"/>
                  </a:lnTo>
                  <a:lnTo>
                    <a:pt x="115531" y="28930"/>
                  </a:lnTo>
                  <a:lnTo>
                    <a:pt x="113779" y="30289"/>
                  </a:lnTo>
                  <a:lnTo>
                    <a:pt x="111810" y="34810"/>
                  </a:lnTo>
                  <a:lnTo>
                    <a:pt x="110578" y="42900"/>
                  </a:lnTo>
                  <a:lnTo>
                    <a:pt x="113207" y="48552"/>
                  </a:lnTo>
                  <a:lnTo>
                    <a:pt x="118237" y="50380"/>
                  </a:lnTo>
                  <a:lnTo>
                    <a:pt x="124155" y="46990"/>
                  </a:lnTo>
                  <a:lnTo>
                    <a:pt x="130644" y="39916"/>
                  </a:lnTo>
                  <a:close/>
                </a:path>
                <a:path w="633094" h="288289">
                  <a:moveTo>
                    <a:pt x="297446" y="33032"/>
                  </a:moveTo>
                  <a:lnTo>
                    <a:pt x="296405" y="25781"/>
                  </a:lnTo>
                  <a:lnTo>
                    <a:pt x="295224" y="21463"/>
                  </a:lnTo>
                  <a:lnTo>
                    <a:pt x="294259" y="14973"/>
                  </a:lnTo>
                  <a:lnTo>
                    <a:pt x="294259" y="11049"/>
                  </a:lnTo>
                  <a:lnTo>
                    <a:pt x="292773" y="3721"/>
                  </a:lnTo>
                  <a:lnTo>
                    <a:pt x="288417" y="0"/>
                  </a:lnTo>
                  <a:lnTo>
                    <a:pt x="281330" y="0"/>
                  </a:lnTo>
                  <a:lnTo>
                    <a:pt x="261442" y="15595"/>
                  </a:lnTo>
                  <a:lnTo>
                    <a:pt x="262216" y="24574"/>
                  </a:lnTo>
                  <a:lnTo>
                    <a:pt x="264083" y="33680"/>
                  </a:lnTo>
                  <a:lnTo>
                    <a:pt x="266573" y="39522"/>
                  </a:lnTo>
                  <a:lnTo>
                    <a:pt x="272669" y="46380"/>
                  </a:lnTo>
                  <a:lnTo>
                    <a:pt x="280123" y="48945"/>
                  </a:lnTo>
                  <a:lnTo>
                    <a:pt x="287375" y="46596"/>
                  </a:lnTo>
                  <a:lnTo>
                    <a:pt x="292836" y="43649"/>
                  </a:lnTo>
                  <a:lnTo>
                    <a:pt x="296227" y="39052"/>
                  </a:lnTo>
                  <a:lnTo>
                    <a:pt x="297446" y="33032"/>
                  </a:lnTo>
                  <a:close/>
                </a:path>
                <a:path w="633094" h="288289">
                  <a:moveTo>
                    <a:pt x="397802" y="213461"/>
                  </a:moveTo>
                  <a:lnTo>
                    <a:pt x="397408" y="207149"/>
                  </a:lnTo>
                  <a:lnTo>
                    <a:pt x="394169" y="200964"/>
                  </a:lnTo>
                  <a:lnTo>
                    <a:pt x="387616" y="193205"/>
                  </a:lnTo>
                  <a:lnTo>
                    <a:pt x="377240" y="182029"/>
                  </a:lnTo>
                  <a:lnTo>
                    <a:pt x="358787" y="182029"/>
                  </a:lnTo>
                  <a:lnTo>
                    <a:pt x="352907" y="182600"/>
                  </a:lnTo>
                  <a:lnTo>
                    <a:pt x="352513" y="183388"/>
                  </a:lnTo>
                  <a:lnTo>
                    <a:pt x="351917" y="184378"/>
                  </a:lnTo>
                  <a:lnTo>
                    <a:pt x="350939" y="189877"/>
                  </a:lnTo>
                  <a:lnTo>
                    <a:pt x="350164" y="195948"/>
                  </a:lnTo>
                  <a:lnTo>
                    <a:pt x="350875" y="210426"/>
                  </a:lnTo>
                  <a:lnTo>
                    <a:pt x="356082" y="222923"/>
                  </a:lnTo>
                  <a:lnTo>
                    <a:pt x="364604" y="231698"/>
                  </a:lnTo>
                  <a:lnTo>
                    <a:pt x="375272" y="235000"/>
                  </a:lnTo>
                  <a:lnTo>
                    <a:pt x="386448" y="235000"/>
                  </a:lnTo>
                  <a:lnTo>
                    <a:pt x="393115" y="230682"/>
                  </a:lnTo>
                  <a:lnTo>
                    <a:pt x="395859" y="221653"/>
                  </a:lnTo>
                  <a:lnTo>
                    <a:pt x="397802" y="213461"/>
                  </a:lnTo>
                  <a:close/>
                </a:path>
                <a:path w="633094" h="288289">
                  <a:moveTo>
                    <a:pt x="416267" y="91541"/>
                  </a:moveTo>
                  <a:lnTo>
                    <a:pt x="408813" y="87007"/>
                  </a:lnTo>
                  <a:lnTo>
                    <a:pt x="407238" y="89573"/>
                  </a:lnTo>
                  <a:lnTo>
                    <a:pt x="406450" y="90538"/>
                  </a:lnTo>
                  <a:lnTo>
                    <a:pt x="406641" y="92900"/>
                  </a:lnTo>
                  <a:lnTo>
                    <a:pt x="407238" y="94678"/>
                  </a:lnTo>
                  <a:lnTo>
                    <a:pt x="408597" y="98209"/>
                  </a:lnTo>
                  <a:lnTo>
                    <a:pt x="414096" y="98005"/>
                  </a:lnTo>
                  <a:lnTo>
                    <a:pt x="415277" y="94284"/>
                  </a:lnTo>
                  <a:lnTo>
                    <a:pt x="416267" y="91541"/>
                  </a:lnTo>
                  <a:close/>
                </a:path>
                <a:path w="633094" h="288289">
                  <a:moveTo>
                    <a:pt x="521144" y="210921"/>
                  </a:moveTo>
                  <a:lnTo>
                    <a:pt x="518985" y="205028"/>
                  </a:lnTo>
                  <a:lnTo>
                    <a:pt x="513956" y="199097"/>
                  </a:lnTo>
                  <a:lnTo>
                    <a:pt x="507492" y="193408"/>
                  </a:lnTo>
                  <a:lnTo>
                    <a:pt x="497078" y="191846"/>
                  </a:lnTo>
                  <a:lnTo>
                    <a:pt x="492760" y="196164"/>
                  </a:lnTo>
                  <a:lnTo>
                    <a:pt x="490334" y="204152"/>
                  </a:lnTo>
                  <a:lnTo>
                    <a:pt x="493077" y="214452"/>
                  </a:lnTo>
                  <a:lnTo>
                    <a:pt x="499249" y="223354"/>
                  </a:lnTo>
                  <a:lnTo>
                    <a:pt x="507098" y="227152"/>
                  </a:lnTo>
                  <a:lnTo>
                    <a:pt x="509447" y="227152"/>
                  </a:lnTo>
                  <a:lnTo>
                    <a:pt x="513956" y="224790"/>
                  </a:lnTo>
                  <a:lnTo>
                    <a:pt x="516699" y="221869"/>
                  </a:lnTo>
                  <a:lnTo>
                    <a:pt x="520382" y="216598"/>
                  </a:lnTo>
                  <a:lnTo>
                    <a:pt x="521144" y="210921"/>
                  </a:lnTo>
                  <a:close/>
                </a:path>
                <a:path w="633094" h="288289">
                  <a:moveTo>
                    <a:pt x="632637" y="270344"/>
                  </a:moveTo>
                  <a:lnTo>
                    <a:pt x="603504" y="242912"/>
                  </a:lnTo>
                  <a:lnTo>
                    <a:pt x="597763" y="243751"/>
                  </a:lnTo>
                  <a:lnTo>
                    <a:pt x="593610" y="247180"/>
                  </a:lnTo>
                  <a:lnTo>
                    <a:pt x="589686" y="252679"/>
                  </a:lnTo>
                  <a:lnTo>
                    <a:pt x="589686" y="258775"/>
                  </a:lnTo>
                  <a:lnTo>
                    <a:pt x="620801" y="288226"/>
                  </a:lnTo>
                  <a:lnTo>
                    <a:pt x="628396" y="286639"/>
                  </a:lnTo>
                  <a:lnTo>
                    <a:pt x="632421" y="280619"/>
                  </a:lnTo>
                  <a:lnTo>
                    <a:pt x="632637" y="27034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0190" y="2429321"/>
              <a:ext cx="65457" cy="895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93529" y="2448953"/>
              <a:ext cx="2077720" cy="1036319"/>
            </a:xfrm>
            <a:custGeom>
              <a:avLst/>
              <a:gdLst/>
              <a:ahLst/>
              <a:cxnLst/>
              <a:rect l="l" t="t" r="r" b="b"/>
              <a:pathLst>
                <a:path w="2077719" h="1036320">
                  <a:moveTo>
                    <a:pt x="8242" y="937628"/>
                  </a:moveTo>
                  <a:lnTo>
                    <a:pt x="7061" y="934275"/>
                  </a:lnTo>
                  <a:lnTo>
                    <a:pt x="1181" y="934275"/>
                  </a:lnTo>
                  <a:lnTo>
                    <a:pt x="0" y="935672"/>
                  </a:lnTo>
                  <a:lnTo>
                    <a:pt x="0" y="937234"/>
                  </a:lnTo>
                  <a:lnTo>
                    <a:pt x="0" y="940562"/>
                  </a:lnTo>
                  <a:lnTo>
                    <a:pt x="393" y="940765"/>
                  </a:lnTo>
                  <a:lnTo>
                    <a:pt x="4711" y="938987"/>
                  </a:lnTo>
                  <a:lnTo>
                    <a:pt x="8242" y="937628"/>
                  </a:lnTo>
                  <a:close/>
                </a:path>
                <a:path w="2077719" h="1036320">
                  <a:moveTo>
                    <a:pt x="190868" y="933310"/>
                  </a:moveTo>
                  <a:lnTo>
                    <a:pt x="189496" y="928992"/>
                  </a:lnTo>
                  <a:lnTo>
                    <a:pt x="185483" y="924318"/>
                  </a:lnTo>
                  <a:lnTo>
                    <a:pt x="178320" y="920038"/>
                  </a:lnTo>
                  <a:lnTo>
                    <a:pt x="170853" y="917486"/>
                  </a:lnTo>
                  <a:lnTo>
                    <a:pt x="165963" y="917994"/>
                  </a:lnTo>
                  <a:lnTo>
                    <a:pt x="165366" y="918578"/>
                  </a:lnTo>
                  <a:lnTo>
                    <a:pt x="164782" y="921321"/>
                  </a:lnTo>
                  <a:lnTo>
                    <a:pt x="164782" y="928598"/>
                  </a:lnTo>
                  <a:lnTo>
                    <a:pt x="176745" y="938199"/>
                  </a:lnTo>
                  <a:lnTo>
                    <a:pt x="187147" y="938199"/>
                  </a:lnTo>
                  <a:lnTo>
                    <a:pt x="190868" y="933310"/>
                  </a:lnTo>
                  <a:close/>
                </a:path>
                <a:path w="2077719" h="1036320">
                  <a:moveTo>
                    <a:pt x="284454" y="271475"/>
                  </a:moveTo>
                  <a:lnTo>
                    <a:pt x="278358" y="266547"/>
                  </a:lnTo>
                  <a:lnTo>
                    <a:pt x="275221" y="268516"/>
                  </a:lnTo>
                  <a:lnTo>
                    <a:pt x="274243" y="269290"/>
                  </a:lnTo>
                  <a:lnTo>
                    <a:pt x="272288" y="272643"/>
                  </a:lnTo>
                  <a:lnTo>
                    <a:pt x="271106" y="276186"/>
                  </a:lnTo>
                  <a:lnTo>
                    <a:pt x="269328" y="281673"/>
                  </a:lnTo>
                  <a:lnTo>
                    <a:pt x="269544" y="282651"/>
                  </a:lnTo>
                  <a:lnTo>
                    <a:pt x="278168" y="285394"/>
                  </a:lnTo>
                  <a:lnTo>
                    <a:pt x="284454" y="281279"/>
                  </a:lnTo>
                  <a:lnTo>
                    <a:pt x="284454" y="271475"/>
                  </a:lnTo>
                  <a:close/>
                </a:path>
                <a:path w="2077719" h="1036320">
                  <a:moveTo>
                    <a:pt x="525729" y="278142"/>
                  </a:moveTo>
                  <a:lnTo>
                    <a:pt x="525526" y="271081"/>
                  </a:lnTo>
                  <a:lnTo>
                    <a:pt x="521804" y="264972"/>
                  </a:lnTo>
                  <a:lnTo>
                    <a:pt x="517677" y="265188"/>
                  </a:lnTo>
                  <a:lnTo>
                    <a:pt x="516102" y="265188"/>
                  </a:lnTo>
                  <a:lnTo>
                    <a:pt x="512572" y="266763"/>
                  </a:lnTo>
                  <a:lnTo>
                    <a:pt x="509638" y="268719"/>
                  </a:lnTo>
                  <a:lnTo>
                    <a:pt x="504748" y="271856"/>
                  </a:lnTo>
                  <a:lnTo>
                    <a:pt x="504748" y="272249"/>
                  </a:lnTo>
                  <a:lnTo>
                    <a:pt x="507288" y="278333"/>
                  </a:lnTo>
                  <a:lnTo>
                    <a:pt x="510247" y="285610"/>
                  </a:lnTo>
                  <a:lnTo>
                    <a:pt x="513753" y="287566"/>
                  </a:lnTo>
                  <a:lnTo>
                    <a:pt x="524738" y="284822"/>
                  </a:lnTo>
                  <a:lnTo>
                    <a:pt x="525729" y="283425"/>
                  </a:lnTo>
                  <a:lnTo>
                    <a:pt x="525729" y="278142"/>
                  </a:lnTo>
                  <a:close/>
                </a:path>
                <a:path w="2077719" h="1036320">
                  <a:moveTo>
                    <a:pt x="561225" y="982395"/>
                  </a:moveTo>
                  <a:lnTo>
                    <a:pt x="556133" y="978065"/>
                  </a:lnTo>
                  <a:lnTo>
                    <a:pt x="549846" y="974877"/>
                  </a:lnTo>
                  <a:lnTo>
                    <a:pt x="541515" y="973543"/>
                  </a:lnTo>
                  <a:lnTo>
                    <a:pt x="532726" y="974140"/>
                  </a:lnTo>
                  <a:lnTo>
                    <a:pt x="525132" y="976680"/>
                  </a:lnTo>
                  <a:lnTo>
                    <a:pt x="520623" y="979043"/>
                  </a:lnTo>
                  <a:lnTo>
                    <a:pt x="519849" y="980605"/>
                  </a:lnTo>
                  <a:lnTo>
                    <a:pt x="520814" y="983957"/>
                  </a:lnTo>
                  <a:lnTo>
                    <a:pt x="522617" y="991831"/>
                  </a:lnTo>
                  <a:lnTo>
                    <a:pt x="523786" y="1000874"/>
                  </a:lnTo>
                  <a:lnTo>
                    <a:pt x="524103" y="1009116"/>
                  </a:lnTo>
                  <a:lnTo>
                    <a:pt x="523379" y="1014564"/>
                  </a:lnTo>
                  <a:lnTo>
                    <a:pt x="521982" y="1018298"/>
                  </a:lnTo>
                  <a:lnTo>
                    <a:pt x="522770" y="1020838"/>
                  </a:lnTo>
                  <a:lnTo>
                    <a:pt x="526694" y="1026731"/>
                  </a:lnTo>
                  <a:lnTo>
                    <a:pt x="532460" y="1033018"/>
                  </a:lnTo>
                  <a:lnTo>
                    <a:pt x="539165" y="1035939"/>
                  </a:lnTo>
                  <a:lnTo>
                    <a:pt x="546455" y="1035431"/>
                  </a:lnTo>
                  <a:lnTo>
                    <a:pt x="559473" y="1005522"/>
                  </a:lnTo>
                  <a:lnTo>
                    <a:pt x="561225" y="982395"/>
                  </a:lnTo>
                  <a:close/>
                </a:path>
                <a:path w="2077719" h="1036320">
                  <a:moveTo>
                    <a:pt x="576745" y="342506"/>
                  </a:moveTo>
                  <a:lnTo>
                    <a:pt x="574929" y="336842"/>
                  </a:lnTo>
                  <a:lnTo>
                    <a:pt x="570598" y="333971"/>
                  </a:lnTo>
                  <a:lnTo>
                    <a:pt x="565480" y="334340"/>
                  </a:lnTo>
                  <a:lnTo>
                    <a:pt x="561225" y="338404"/>
                  </a:lnTo>
                  <a:lnTo>
                    <a:pt x="557911" y="344474"/>
                  </a:lnTo>
                  <a:lnTo>
                    <a:pt x="561225" y="351358"/>
                  </a:lnTo>
                  <a:lnTo>
                    <a:pt x="573214" y="351358"/>
                  </a:lnTo>
                  <a:lnTo>
                    <a:pt x="576745" y="347827"/>
                  </a:lnTo>
                  <a:lnTo>
                    <a:pt x="576745" y="342506"/>
                  </a:lnTo>
                  <a:close/>
                </a:path>
                <a:path w="2077719" h="1036320">
                  <a:moveTo>
                    <a:pt x="716026" y="852043"/>
                  </a:moveTo>
                  <a:lnTo>
                    <a:pt x="713663" y="844905"/>
                  </a:lnTo>
                  <a:lnTo>
                    <a:pt x="707732" y="839990"/>
                  </a:lnTo>
                  <a:lnTo>
                    <a:pt x="699960" y="838149"/>
                  </a:lnTo>
                  <a:lnTo>
                    <a:pt x="692086" y="840282"/>
                  </a:lnTo>
                  <a:lnTo>
                    <a:pt x="686587" y="843419"/>
                  </a:lnTo>
                  <a:lnTo>
                    <a:pt x="687768" y="850861"/>
                  </a:lnTo>
                  <a:lnTo>
                    <a:pt x="694626" y="856564"/>
                  </a:lnTo>
                  <a:lnTo>
                    <a:pt x="702030" y="860767"/>
                  </a:lnTo>
                  <a:lnTo>
                    <a:pt x="708926" y="861225"/>
                  </a:lnTo>
                  <a:lnTo>
                    <a:pt x="714032" y="858215"/>
                  </a:lnTo>
                  <a:lnTo>
                    <a:pt x="716026" y="852043"/>
                  </a:lnTo>
                  <a:close/>
                </a:path>
                <a:path w="2077719" h="1036320">
                  <a:moveTo>
                    <a:pt x="748868" y="762444"/>
                  </a:moveTo>
                  <a:lnTo>
                    <a:pt x="714248" y="736612"/>
                  </a:lnTo>
                  <a:lnTo>
                    <a:pt x="705637" y="736193"/>
                  </a:lnTo>
                  <a:lnTo>
                    <a:pt x="698677" y="736739"/>
                  </a:lnTo>
                  <a:lnTo>
                    <a:pt x="694042" y="738200"/>
                  </a:lnTo>
                  <a:lnTo>
                    <a:pt x="688416" y="744118"/>
                  </a:lnTo>
                  <a:lnTo>
                    <a:pt x="687616" y="751725"/>
                  </a:lnTo>
                  <a:lnTo>
                    <a:pt x="691438" y="759879"/>
                  </a:lnTo>
                  <a:lnTo>
                    <a:pt x="699719" y="767461"/>
                  </a:lnTo>
                  <a:lnTo>
                    <a:pt x="709066" y="772579"/>
                  </a:lnTo>
                  <a:lnTo>
                    <a:pt x="718858" y="776414"/>
                  </a:lnTo>
                  <a:lnTo>
                    <a:pt x="727748" y="778522"/>
                  </a:lnTo>
                  <a:lnTo>
                    <a:pt x="734441" y="778433"/>
                  </a:lnTo>
                  <a:lnTo>
                    <a:pt x="741311" y="775119"/>
                  </a:lnTo>
                  <a:lnTo>
                    <a:pt x="746290" y="769518"/>
                  </a:lnTo>
                  <a:lnTo>
                    <a:pt x="748868" y="762444"/>
                  </a:lnTo>
                  <a:close/>
                </a:path>
                <a:path w="2077719" h="1036320">
                  <a:moveTo>
                    <a:pt x="818019" y="852639"/>
                  </a:moveTo>
                  <a:lnTo>
                    <a:pt x="816838" y="851852"/>
                  </a:lnTo>
                  <a:lnTo>
                    <a:pt x="813701" y="851852"/>
                  </a:lnTo>
                  <a:lnTo>
                    <a:pt x="811745" y="852639"/>
                  </a:lnTo>
                  <a:lnTo>
                    <a:pt x="811136" y="853821"/>
                  </a:lnTo>
                  <a:lnTo>
                    <a:pt x="810564" y="854786"/>
                  </a:lnTo>
                  <a:lnTo>
                    <a:pt x="811745" y="855776"/>
                  </a:lnTo>
                  <a:lnTo>
                    <a:pt x="816241" y="855776"/>
                  </a:lnTo>
                  <a:lnTo>
                    <a:pt x="818019" y="854786"/>
                  </a:lnTo>
                  <a:lnTo>
                    <a:pt x="818019" y="852639"/>
                  </a:lnTo>
                  <a:close/>
                </a:path>
                <a:path w="2077719" h="1036320">
                  <a:moveTo>
                    <a:pt x="837641" y="831646"/>
                  </a:moveTo>
                  <a:lnTo>
                    <a:pt x="836853" y="830262"/>
                  </a:lnTo>
                  <a:lnTo>
                    <a:pt x="834682" y="830262"/>
                  </a:lnTo>
                  <a:lnTo>
                    <a:pt x="833716" y="831646"/>
                  </a:lnTo>
                  <a:lnTo>
                    <a:pt x="833716" y="833221"/>
                  </a:lnTo>
                  <a:lnTo>
                    <a:pt x="833716" y="834783"/>
                  </a:lnTo>
                  <a:lnTo>
                    <a:pt x="834682" y="836142"/>
                  </a:lnTo>
                  <a:lnTo>
                    <a:pt x="836853" y="836142"/>
                  </a:lnTo>
                  <a:lnTo>
                    <a:pt x="837641" y="834783"/>
                  </a:lnTo>
                  <a:lnTo>
                    <a:pt x="837641" y="831646"/>
                  </a:lnTo>
                  <a:close/>
                </a:path>
                <a:path w="2077719" h="1036320">
                  <a:moveTo>
                    <a:pt x="884313" y="407085"/>
                  </a:moveTo>
                  <a:lnTo>
                    <a:pt x="882561" y="405117"/>
                  </a:lnTo>
                  <a:lnTo>
                    <a:pt x="881380" y="403555"/>
                  </a:lnTo>
                  <a:lnTo>
                    <a:pt x="879602" y="402374"/>
                  </a:lnTo>
                  <a:lnTo>
                    <a:pt x="878027" y="402374"/>
                  </a:lnTo>
                  <a:lnTo>
                    <a:pt x="876274" y="403555"/>
                  </a:lnTo>
                  <a:lnTo>
                    <a:pt x="875106" y="405117"/>
                  </a:lnTo>
                  <a:lnTo>
                    <a:pt x="873328" y="407085"/>
                  </a:lnTo>
                  <a:lnTo>
                    <a:pt x="873531" y="408076"/>
                  </a:lnTo>
                  <a:lnTo>
                    <a:pt x="875880" y="409041"/>
                  </a:lnTo>
                  <a:lnTo>
                    <a:pt x="877455" y="409651"/>
                  </a:lnTo>
                  <a:lnTo>
                    <a:pt x="880198" y="409651"/>
                  </a:lnTo>
                  <a:lnTo>
                    <a:pt x="881773" y="409041"/>
                  </a:lnTo>
                  <a:lnTo>
                    <a:pt x="884123" y="408076"/>
                  </a:lnTo>
                  <a:lnTo>
                    <a:pt x="884313" y="407085"/>
                  </a:lnTo>
                  <a:close/>
                </a:path>
                <a:path w="2077719" h="1036320">
                  <a:moveTo>
                    <a:pt x="894334" y="887971"/>
                  </a:moveTo>
                  <a:lnTo>
                    <a:pt x="893330" y="887577"/>
                  </a:lnTo>
                  <a:lnTo>
                    <a:pt x="887844" y="887577"/>
                  </a:lnTo>
                  <a:lnTo>
                    <a:pt x="886879" y="887971"/>
                  </a:lnTo>
                  <a:lnTo>
                    <a:pt x="888238" y="888555"/>
                  </a:lnTo>
                  <a:lnTo>
                    <a:pt x="889406" y="888949"/>
                  </a:lnTo>
                  <a:lnTo>
                    <a:pt x="891768" y="888949"/>
                  </a:lnTo>
                  <a:lnTo>
                    <a:pt x="893152" y="888555"/>
                  </a:lnTo>
                  <a:lnTo>
                    <a:pt x="894334" y="887971"/>
                  </a:lnTo>
                  <a:close/>
                </a:path>
                <a:path w="2077719" h="1036320">
                  <a:moveTo>
                    <a:pt x="901573" y="588848"/>
                  </a:moveTo>
                  <a:lnTo>
                    <a:pt x="898258" y="586676"/>
                  </a:lnTo>
                  <a:lnTo>
                    <a:pt x="894334" y="584314"/>
                  </a:lnTo>
                  <a:lnTo>
                    <a:pt x="892556" y="584530"/>
                  </a:lnTo>
                  <a:lnTo>
                    <a:pt x="891374" y="587844"/>
                  </a:lnTo>
                  <a:lnTo>
                    <a:pt x="890016" y="591388"/>
                  </a:lnTo>
                  <a:lnTo>
                    <a:pt x="891971" y="594728"/>
                  </a:lnTo>
                  <a:lnTo>
                    <a:pt x="899617" y="594728"/>
                  </a:lnTo>
                  <a:lnTo>
                    <a:pt x="901573" y="588848"/>
                  </a:lnTo>
                  <a:close/>
                </a:path>
                <a:path w="2077719" h="1036320">
                  <a:moveTo>
                    <a:pt x="909637" y="973543"/>
                  </a:moveTo>
                  <a:lnTo>
                    <a:pt x="909027" y="968641"/>
                  </a:lnTo>
                  <a:lnTo>
                    <a:pt x="902957" y="962761"/>
                  </a:lnTo>
                  <a:lnTo>
                    <a:pt x="896607" y="959091"/>
                  </a:lnTo>
                  <a:lnTo>
                    <a:pt x="888949" y="957580"/>
                  </a:lnTo>
                  <a:lnTo>
                    <a:pt x="881634" y="958303"/>
                  </a:lnTo>
                  <a:lnTo>
                    <a:pt x="876274" y="961377"/>
                  </a:lnTo>
                  <a:lnTo>
                    <a:pt x="871359" y="966685"/>
                  </a:lnTo>
                  <a:lnTo>
                    <a:pt x="872147" y="974331"/>
                  </a:lnTo>
                  <a:lnTo>
                    <a:pt x="878420" y="980427"/>
                  </a:lnTo>
                  <a:lnTo>
                    <a:pt x="886206" y="986472"/>
                  </a:lnTo>
                  <a:lnTo>
                    <a:pt x="893445" y="988733"/>
                  </a:lnTo>
                  <a:lnTo>
                    <a:pt x="899795" y="987120"/>
                  </a:lnTo>
                  <a:lnTo>
                    <a:pt x="904925" y="981608"/>
                  </a:lnTo>
                  <a:lnTo>
                    <a:pt x="909637" y="973543"/>
                  </a:lnTo>
                  <a:close/>
                </a:path>
                <a:path w="2077719" h="1036320">
                  <a:moveTo>
                    <a:pt x="925055" y="12954"/>
                  </a:moveTo>
                  <a:lnTo>
                    <a:pt x="924941" y="5892"/>
                  </a:lnTo>
                  <a:lnTo>
                    <a:pt x="922972" y="0"/>
                  </a:lnTo>
                  <a:lnTo>
                    <a:pt x="913561" y="609"/>
                  </a:lnTo>
                  <a:lnTo>
                    <a:pt x="909243" y="7073"/>
                  </a:lnTo>
                  <a:lnTo>
                    <a:pt x="906106" y="11963"/>
                  </a:lnTo>
                  <a:lnTo>
                    <a:pt x="906106" y="12357"/>
                  </a:lnTo>
                  <a:lnTo>
                    <a:pt x="909815" y="16281"/>
                  </a:lnTo>
                  <a:lnTo>
                    <a:pt x="915885" y="19265"/>
                  </a:lnTo>
                  <a:lnTo>
                    <a:pt x="921499" y="17780"/>
                  </a:lnTo>
                  <a:lnTo>
                    <a:pt x="925055" y="12954"/>
                  </a:lnTo>
                  <a:close/>
                </a:path>
                <a:path w="2077719" h="1036320">
                  <a:moveTo>
                    <a:pt x="1043813" y="273621"/>
                  </a:moveTo>
                  <a:lnTo>
                    <a:pt x="1043419" y="272249"/>
                  </a:lnTo>
                  <a:lnTo>
                    <a:pt x="1037920" y="266941"/>
                  </a:lnTo>
                  <a:lnTo>
                    <a:pt x="1034580" y="263613"/>
                  </a:lnTo>
                  <a:lnTo>
                    <a:pt x="1031824" y="260083"/>
                  </a:lnTo>
                  <a:lnTo>
                    <a:pt x="1031824" y="259295"/>
                  </a:lnTo>
                  <a:lnTo>
                    <a:pt x="1027303" y="255803"/>
                  </a:lnTo>
                  <a:lnTo>
                    <a:pt x="1016977" y="252577"/>
                  </a:lnTo>
                  <a:lnTo>
                    <a:pt x="1005687" y="250736"/>
                  </a:lnTo>
                  <a:lnTo>
                    <a:pt x="998296" y="251447"/>
                  </a:lnTo>
                  <a:lnTo>
                    <a:pt x="997991" y="254990"/>
                  </a:lnTo>
                  <a:lnTo>
                    <a:pt x="1000239" y="261721"/>
                  </a:lnTo>
                  <a:lnTo>
                    <a:pt x="1004062" y="269303"/>
                  </a:lnTo>
                  <a:lnTo>
                    <a:pt x="1008494" y="275399"/>
                  </a:lnTo>
                  <a:lnTo>
                    <a:pt x="1010450" y="277749"/>
                  </a:lnTo>
                  <a:lnTo>
                    <a:pt x="1012202" y="280111"/>
                  </a:lnTo>
                  <a:lnTo>
                    <a:pt x="1012202" y="281470"/>
                  </a:lnTo>
                  <a:lnTo>
                    <a:pt x="1015746" y="283248"/>
                  </a:lnTo>
                  <a:lnTo>
                    <a:pt x="1019873" y="284607"/>
                  </a:lnTo>
                  <a:lnTo>
                    <a:pt x="1026566" y="285750"/>
                  </a:lnTo>
                  <a:lnTo>
                    <a:pt x="1032776" y="284810"/>
                  </a:lnTo>
                  <a:lnTo>
                    <a:pt x="1038021" y="281965"/>
                  </a:lnTo>
                  <a:lnTo>
                    <a:pt x="1041844" y="277355"/>
                  </a:lnTo>
                  <a:lnTo>
                    <a:pt x="1043813" y="273621"/>
                  </a:lnTo>
                  <a:close/>
                </a:path>
                <a:path w="2077719" h="1036320">
                  <a:moveTo>
                    <a:pt x="1045171" y="680897"/>
                  </a:moveTo>
                  <a:lnTo>
                    <a:pt x="1028687" y="659104"/>
                  </a:lnTo>
                  <a:lnTo>
                    <a:pt x="1027899" y="659104"/>
                  </a:lnTo>
                  <a:lnTo>
                    <a:pt x="1027722" y="660882"/>
                  </a:lnTo>
                  <a:lnTo>
                    <a:pt x="1027010" y="668401"/>
                  </a:lnTo>
                  <a:lnTo>
                    <a:pt x="1026896" y="676287"/>
                  </a:lnTo>
                  <a:lnTo>
                    <a:pt x="1027353" y="682853"/>
                  </a:lnTo>
                  <a:lnTo>
                    <a:pt x="1028293" y="686396"/>
                  </a:lnTo>
                  <a:lnTo>
                    <a:pt x="1031430" y="690321"/>
                  </a:lnTo>
                  <a:lnTo>
                    <a:pt x="1039101" y="689330"/>
                  </a:lnTo>
                  <a:lnTo>
                    <a:pt x="1042428" y="684834"/>
                  </a:lnTo>
                  <a:lnTo>
                    <a:pt x="1045171" y="680897"/>
                  </a:lnTo>
                  <a:close/>
                </a:path>
                <a:path w="2077719" h="1036320">
                  <a:moveTo>
                    <a:pt x="1045565" y="431825"/>
                  </a:moveTo>
                  <a:lnTo>
                    <a:pt x="1038313" y="429463"/>
                  </a:lnTo>
                  <a:lnTo>
                    <a:pt x="1036751" y="431825"/>
                  </a:lnTo>
                  <a:lnTo>
                    <a:pt x="1035354" y="433971"/>
                  </a:lnTo>
                  <a:lnTo>
                    <a:pt x="1041450" y="440067"/>
                  </a:lnTo>
                  <a:lnTo>
                    <a:pt x="1043813" y="438670"/>
                  </a:lnTo>
                  <a:lnTo>
                    <a:pt x="1044778" y="437896"/>
                  </a:lnTo>
                  <a:lnTo>
                    <a:pt x="1045565" y="436321"/>
                  </a:lnTo>
                  <a:lnTo>
                    <a:pt x="1045565" y="431825"/>
                  </a:lnTo>
                  <a:close/>
                </a:path>
                <a:path w="2077719" h="1036320">
                  <a:moveTo>
                    <a:pt x="1128153" y="501497"/>
                  </a:moveTo>
                  <a:lnTo>
                    <a:pt x="1120902" y="494245"/>
                  </a:lnTo>
                  <a:lnTo>
                    <a:pt x="1113053" y="493852"/>
                  </a:lnTo>
                  <a:lnTo>
                    <a:pt x="1111275" y="496608"/>
                  </a:lnTo>
                  <a:lnTo>
                    <a:pt x="1108925" y="500507"/>
                  </a:lnTo>
                  <a:lnTo>
                    <a:pt x="1114234" y="506387"/>
                  </a:lnTo>
                  <a:lnTo>
                    <a:pt x="1126401" y="506387"/>
                  </a:lnTo>
                  <a:lnTo>
                    <a:pt x="1128153" y="501497"/>
                  </a:lnTo>
                  <a:close/>
                </a:path>
                <a:path w="2077719" h="1036320">
                  <a:moveTo>
                    <a:pt x="1155623" y="784136"/>
                  </a:moveTo>
                  <a:lnTo>
                    <a:pt x="1151089" y="775893"/>
                  </a:lnTo>
                  <a:lnTo>
                    <a:pt x="1149527" y="775322"/>
                  </a:lnTo>
                  <a:lnTo>
                    <a:pt x="1135037" y="775322"/>
                  </a:lnTo>
                  <a:lnTo>
                    <a:pt x="1127366" y="774141"/>
                  </a:lnTo>
                  <a:lnTo>
                    <a:pt x="1123835" y="772566"/>
                  </a:lnTo>
                  <a:lnTo>
                    <a:pt x="1113840" y="768642"/>
                  </a:lnTo>
                  <a:lnTo>
                    <a:pt x="1107567" y="767461"/>
                  </a:lnTo>
                  <a:lnTo>
                    <a:pt x="1104811" y="769213"/>
                  </a:lnTo>
                  <a:lnTo>
                    <a:pt x="1103299" y="773430"/>
                  </a:lnTo>
                  <a:lnTo>
                    <a:pt x="1107897" y="778129"/>
                  </a:lnTo>
                  <a:lnTo>
                    <a:pt x="1115961" y="781621"/>
                  </a:lnTo>
                  <a:lnTo>
                    <a:pt x="1124826" y="782180"/>
                  </a:lnTo>
                  <a:lnTo>
                    <a:pt x="1129538" y="781177"/>
                  </a:lnTo>
                  <a:lnTo>
                    <a:pt x="1132471" y="782180"/>
                  </a:lnTo>
                  <a:lnTo>
                    <a:pt x="1137564" y="785888"/>
                  </a:lnTo>
                  <a:lnTo>
                    <a:pt x="1145413" y="791781"/>
                  </a:lnTo>
                  <a:lnTo>
                    <a:pt x="1149921" y="792378"/>
                  </a:lnTo>
                  <a:lnTo>
                    <a:pt x="1153452" y="788060"/>
                  </a:lnTo>
                  <a:lnTo>
                    <a:pt x="1155623" y="785495"/>
                  </a:lnTo>
                  <a:lnTo>
                    <a:pt x="1155623" y="784136"/>
                  </a:lnTo>
                  <a:close/>
                </a:path>
                <a:path w="2077719" h="1036320">
                  <a:moveTo>
                    <a:pt x="1170711" y="429463"/>
                  </a:moveTo>
                  <a:lnTo>
                    <a:pt x="1170190" y="422668"/>
                  </a:lnTo>
                  <a:lnTo>
                    <a:pt x="1167536" y="417944"/>
                  </a:lnTo>
                  <a:lnTo>
                    <a:pt x="1163777" y="416217"/>
                  </a:lnTo>
                  <a:lnTo>
                    <a:pt x="1159941" y="418465"/>
                  </a:lnTo>
                  <a:lnTo>
                    <a:pt x="1156589" y="422783"/>
                  </a:lnTo>
                  <a:lnTo>
                    <a:pt x="1155801" y="426720"/>
                  </a:lnTo>
                  <a:lnTo>
                    <a:pt x="1158938" y="434962"/>
                  </a:lnTo>
                  <a:lnTo>
                    <a:pt x="1160513" y="435927"/>
                  </a:lnTo>
                  <a:lnTo>
                    <a:pt x="1164640" y="435356"/>
                  </a:lnTo>
                  <a:lnTo>
                    <a:pt x="1168958" y="434962"/>
                  </a:lnTo>
                  <a:lnTo>
                    <a:pt x="1170317" y="433578"/>
                  </a:lnTo>
                  <a:lnTo>
                    <a:pt x="1170711" y="429463"/>
                  </a:lnTo>
                  <a:close/>
                </a:path>
                <a:path w="2077719" h="1036320">
                  <a:moveTo>
                    <a:pt x="1178953" y="280504"/>
                  </a:moveTo>
                  <a:lnTo>
                    <a:pt x="1174064" y="276364"/>
                  </a:lnTo>
                  <a:lnTo>
                    <a:pt x="1167777" y="280289"/>
                  </a:lnTo>
                  <a:lnTo>
                    <a:pt x="1165821" y="281673"/>
                  </a:lnTo>
                  <a:lnTo>
                    <a:pt x="1165821" y="282651"/>
                  </a:lnTo>
                  <a:lnTo>
                    <a:pt x="1167777" y="285394"/>
                  </a:lnTo>
                  <a:lnTo>
                    <a:pt x="1170317" y="288747"/>
                  </a:lnTo>
                  <a:lnTo>
                    <a:pt x="1170533" y="288747"/>
                  </a:lnTo>
                  <a:lnTo>
                    <a:pt x="1173670" y="285610"/>
                  </a:lnTo>
                  <a:lnTo>
                    <a:pt x="1178953" y="280504"/>
                  </a:lnTo>
                  <a:close/>
                </a:path>
                <a:path w="2077719" h="1036320">
                  <a:moveTo>
                    <a:pt x="2051900" y="179590"/>
                  </a:moveTo>
                  <a:lnTo>
                    <a:pt x="2048154" y="178028"/>
                  </a:lnTo>
                  <a:lnTo>
                    <a:pt x="2045042" y="180594"/>
                  </a:lnTo>
                  <a:lnTo>
                    <a:pt x="2043087" y="182346"/>
                  </a:lnTo>
                  <a:lnTo>
                    <a:pt x="2040521" y="181559"/>
                  </a:lnTo>
                  <a:lnTo>
                    <a:pt x="2034451" y="177838"/>
                  </a:lnTo>
                  <a:lnTo>
                    <a:pt x="2030133" y="175094"/>
                  </a:lnTo>
                  <a:lnTo>
                    <a:pt x="2025421" y="172732"/>
                  </a:lnTo>
                  <a:lnTo>
                    <a:pt x="2023071" y="172732"/>
                  </a:lnTo>
                  <a:lnTo>
                    <a:pt x="2018360" y="168808"/>
                  </a:lnTo>
                  <a:lnTo>
                    <a:pt x="2013839" y="163893"/>
                  </a:lnTo>
                  <a:lnTo>
                    <a:pt x="2006384" y="157403"/>
                  </a:lnTo>
                  <a:lnTo>
                    <a:pt x="1999665" y="154978"/>
                  </a:lnTo>
                  <a:lnTo>
                    <a:pt x="1992871" y="156578"/>
                  </a:lnTo>
                  <a:lnTo>
                    <a:pt x="1985187" y="162140"/>
                  </a:lnTo>
                  <a:lnTo>
                    <a:pt x="1978520" y="168211"/>
                  </a:lnTo>
                  <a:lnTo>
                    <a:pt x="1977364" y="170383"/>
                  </a:lnTo>
                  <a:lnTo>
                    <a:pt x="1977364" y="177444"/>
                  </a:lnTo>
                  <a:lnTo>
                    <a:pt x="1979866" y="187756"/>
                  </a:lnTo>
                  <a:lnTo>
                    <a:pt x="1986749" y="194233"/>
                  </a:lnTo>
                  <a:lnTo>
                    <a:pt x="1997138" y="196443"/>
                  </a:lnTo>
                  <a:lnTo>
                    <a:pt x="2010117" y="193941"/>
                  </a:lnTo>
                  <a:lnTo>
                    <a:pt x="2016010" y="191770"/>
                  </a:lnTo>
                  <a:lnTo>
                    <a:pt x="2016975" y="191973"/>
                  </a:lnTo>
                  <a:lnTo>
                    <a:pt x="2025218" y="199821"/>
                  </a:lnTo>
                  <a:lnTo>
                    <a:pt x="2029739" y="202184"/>
                  </a:lnTo>
                  <a:lnTo>
                    <a:pt x="2038375" y="202184"/>
                  </a:lnTo>
                  <a:lnTo>
                    <a:pt x="2044052" y="197650"/>
                  </a:lnTo>
                  <a:lnTo>
                    <a:pt x="2044052" y="191770"/>
                  </a:lnTo>
                  <a:lnTo>
                    <a:pt x="2045830" y="189407"/>
                  </a:lnTo>
                  <a:lnTo>
                    <a:pt x="2050122" y="186664"/>
                  </a:lnTo>
                  <a:lnTo>
                    <a:pt x="2051900" y="184518"/>
                  </a:lnTo>
                  <a:lnTo>
                    <a:pt x="2051900" y="179590"/>
                  </a:lnTo>
                  <a:close/>
                </a:path>
                <a:path w="2077719" h="1036320">
                  <a:moveTo>
                    <a:pt x="2077199" y="208254"/>
                  </a:moveTo>
                  <a:lnTo>
                    <a:pt x="2074265" y="202577"/>
                  </a:lnTo>
                  <a:lnTo>
                    <a:pt x="2071306" y="196291"/>
                  </a:lnTo>
                  <a:lnTo>
                    <a:pt x="2068563" y="195110"/>
                  </a:lnTo>
                  <a:lnTo>
                    <a:pt x="2064461" y="197866"/>
                  </a:lnTo>
                  <a:lnTo>
                    <a:pt x="2060143" y="200609"/>
                  </a:lnTo>
                  <a:lnTo>
                    <a:pt x="2059152" y="208254"/>
                  </a:lnTo>
                  <a:lnTo>
                    <a:pt x="2062886" y="212178"/>
                  </a:lnTo>
                  <a:lnTo>
                    <a:pt x="2066988" y="216890"/>
                  </a:lnTo>
                  <a:lnTo>
                    <a:pt x="2069947" y="216890"/>
                  </a:lnTo>
                  <a:lnTo>
                    <a:pt x="2074265" y="212394"/>
                  </a:lnTo>
                  <a:lnTo>
                    <a:pt x="2077199" y="209042"/>
                  </a:lnTo>
                  <a:lnTo>
                    <a:pt x="2077199" y="20825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47694" y="2565145"/>
              <a:ext cx="1140304" cy="22626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501898" y="3528529"/>
              <a:ext cx="737235" cy="1167765"/>
            </a:xfrm>
            <a:custGeom>
              <a:avLst/>
              <a:gdLst/>
              <a:ahLst/>
              <a:cxnLst/>
              <a:rect l="l" t="t" r="r" b="b"/>
              <a:pathLst>
                <a:path w="737234" h="1167764">
                  <a:moveTo>
                    <a:pt x="36703" y="27825"/>
                  </a:moveTo>
                  <a:lnTo>
                    <a:pt x="34925" y="20967"/>
                  </a:lnTo>
                  <a:lnTo>
                    <a:pt x="33947" y="18008"/>
                  </a:lnTo>
                  <a:lnTo>
                    <a:pt x="33159" y="17437"/>
                  </a:lnTo>
                  <a:lnTo>
                    <a:pt x="31775" y="15862"/>
                  </a:lnTo>
                  <a:lnTo>
                    <a:pt x="13728" y="14300"/>
                  </a:lnTo>
                  <a:lnTo>
                    <a:pt x="9232" y="15074"/>
                  </a:lnTo>
                  <a:lnTo>
                    <a:pt x="7454" y="15468"/>
                  </a:lnTo>
                  <a:lnTo>
                    <a:pt x="4914" y="17830"/>
                  </a:lnTo>
                  <a:lnTo>
                    <a:pt x="3530" y="20370"/>
                  </a:lnTo>
                  <a:lnTo>
                    <a:pt x="0" y="27254"/>
                  </a:lnTo>
                  <a:lnTo>
                    <a:pt x="3733" y="32359"/>
                  </a:lnTo>
                  <a:lnTo>
                    <a:pt x="14122" y="35102"/>
                  </a:lnTo>
                  <a:lnTo>
                    <a:pt x="26098" y="38036"/>
                  </a:lnTo>
                  <a:lnTo>
                    <a:pt x="27673" y="37846"/>
                  </a:lnTo>
                  <a:lnTo>
                    <a:pt x="35915" y="30187"/>
                  </a:lnTo>
                  <a:lnTo>
                    <a:pt x="36703" y="27825"/>
                  </a:lnTo>
                  <a:close/>
                </a:path>
                <a:path w="737234" h="1167764">
                  <a:moveTo>
                    <a:pt x="60032" y="7023"/>
                  </a:moveTo>
                  <a:lnTo>
                    <a:pt x="56502" y="3479"/>
                  </a:lnTo>
                  <a:lnTo>
                    <a:pt x="52578" y="5842"/>
                  </a:lnTo>
                  <a:lnTo>
                    <a:pt x="50228" y="7226"/>
                  </a:lnTo>
                  <a:lnTo>
                    <a:pt x="50228" y="8191"/>
                  </a:lnTo>
                  <a:lnTo>
                    <a:pt x="53962" y="11938"/>
                  </a:lnTo>
                  <a:lnTo>
                    <a:pt x="55143" y="11938"/>
                  </a:lnTo>
                  <a:lnTo>
                    <a:pt x="56896" y="10160"/>
                  </a:lnTo>
                  <a:lnTo>
                    <a:pt x="60032" y="7023"/>
                  </a:lnTo>
                  <a:close/>
                </a:path>
                <a:path w="737234" h="1167764">
                  <a:moveTo>
                    <a:pt x="153797" y="394677"/>
                  </a:moveTo>
                  <a:lnTo>
                    <a:pt x="152222" y="390169"/>
                  </a:lnTo>
                  <a:lnTo>
                    <a:pt x="148437" y="384060"/>
                  </a:lnTo>
                  <a:lnTo>
                    <a:pt x="142354" y="379984"/>
                  </a:lnTo>
                  <a:lnTo>
                    <a:pt x="134378" y="378155"/>
                  </a:lnTo>
                  <a:lnTo>
                    <a:pt x="124968" y="378790"/>
                  </a:lnTo>
                  <a:lnTo>
                    <a:pt x="118237" y="381203"/>
                  </a:lnTo>
                  <a:lnTo>
                    <a:pt x="111264" y="385546"/>
                  </a:lnTo>
                  <a:lnTo>
                    <a:pt x="105803" y="390486"/>
                  </a:lnTo>
                  <a:lnTo>
                    <a:pt x="103593" y="394677"/>
                  </a:lnTo>
                  <a:lnTo>
                    <a:pt x="109829" y="402894"/>
                  </a:lnTo>
                  <a:lnTo>
                    <a:pt x="124206" y="407060"/>
                  </a:lnTo>
                  <a:lnTo>
                    <a:pt x="140246" y="406400"/>
                  </a:lnTo>
                  <a:lnTo>
                    <a:pt x="151434" y="400164"/>
                  </a:lnTo>
                  <a:lnTo>
                    <a:pt x="153606" y="397027"/>
                  </a:lnTo>
                  <a:lnTo>
                    <a:pt x="153797" y="394677"/>
                  </a:lnTo>
                  <a:close/>
                </a:path>
                <a:path w="737234" h="1167764">
                  <a:moveTo>
                    <a:pt x="161709" y="1009548"/>
                  </a:moveTo>
                  <a:lnTo>
                    <a:pt x="161645" y="1009421"/>
                  </a:lnTo>
                  <a:lnTo>
                    <a:pt x="161455" y="1009815"/>
                  </a:lnTo>
                  <a:lnTo>
                    <a:pt x="161709" y="1009548"/>
                  </a:lnTo>
                  <a:close/>
                </a:path>
                <a:path w="737234" h="1167764">
                  <a:moveTo>
                    <a:pt x="223253" y="1014717"/>
                  </a:moveTo>
                  <a:lnTo>
                    <a:pt x="199313" y="993902"/>
                  </a:lnTo>
                  <a:lnTo>
                    <a:pt x="195389" y="992149"/>
                  </a:lnTo>
                  <a:lnTo>
                    <a:pt x="194805" y="991158"/>
                  </a:lnTo>
                  <a:lnTo>
                    <a:pt x="194208" y="989977"/>
                  </a:lnTo>
                  <a:lnTo>
                    <a:pt x="190677" y="989190"/>
                  </a:lnTo>
                  <a:lnTo>
                    <a:pt x="181864" y="989190"/>
                  </a:lnTo>
                  <a:lnTo>
                    <a:pt x="178904" y="991158"/>
                  </a:lnTo>
                  <a:lnTo>
                    <a:pt x="171450" y="999007"/>
                  </a:lnTo>
                  <a:lnTo>
                    <a:pt x="161709" y="1009548"/>
                  </a:lnTo>
                  <a:lnTo>
                    <a:pt x="164592" y="1015314"/>
                  </a:lnTo>
                  <a:lnTo>
                    <a:pt x="170053" y="1022362"/>
                  </a:lnTo>
                  <a:lnTo>
                    <a:pt x="178092" y="1027747"/>
                  </a:lnTo>
                  <a:lnTo>
                    <a:pt x="188175" y="1031176"/>
                  </a:lnTo>
                  <a:lnTo>
                    <a:pt x="199707" y="1032383"/>
                  </a:lnTo>
                  <a:lnTo>
                    <a:pt x="210299" y="1032383"/>
                  </a:lnTo>
                  <a:lnTo>
                    <a:pt x="211480" y="1031773"/>
                  </a:lnTo>
                  <a:lnTo>
                    <a:pt x="217157" y="1025525"/>
                  </a:lnTo>
                  <a:lnTo>
                    <a:pt x="220497" y="1021600"/>
                  </a:lnTo>
                  <a:lnTo>
                    <a:pt x="223253" y="1016889"/>
                  </a:lnTo>
                  <a:lnTo>
                    <a:pt x="223253" y="1014717"/>
                  </a:lnTo>
                  <a:close/>
                </a:path>
                <a:path w="737234" h="1167764">
                  <a:moveTo>
                    <a:pt x="243840" y="747382"/>
                  </a:moveTo>
                  <a:lnTo>
                    <a:pt x="243649" y="745236"/>
                  </a:lnTo>
                  <a:lnTo>
                    <a:pt x="235013" y="737387"/>
                  </a:lnTo>
                  <a:lnTo>
                    <a:pt x="229311" y="737171"/>
                  </a:lnTo>
                  <a:lnTo>
                    <a:pt x="224815" y="740714"/>
                  </a:lnTo>
                  <a:lnTo>
                    <a:pt x="220103" y="744245"/>
                  </a:lnTo>
                  <a:lnTo>
                    <a:pt x="220294" y="746201"/>
                  </a:lnTo>
                  <a:lnTo>
                    <a:pt x="225780" y="751306"/>
                  </a:lnTo>
                  <a:lnTo>
                    <a:pt x="231279" y="756602"/>
                  </a:lnTo>
                  <a:lnTo>
                    <a:pt x="235407" y="756805"/>
                  </a:lnTo>
                  <a:lnTo>
                    <a:pt x="239522" y="752094"/>
                  </a:lnTo>
                  <a:lnTo>
                    <a:pt x="243840" y="747382"/>
                  </a:lnTo>
                  <a:close/>
                </a:path>
                <a:path w="737234" h="1167764">
                  <a:moveTo>
                    <a:pt x="266407" y="498513"/>
                  </a:moveTo>
                  <a:lnTo>
                    <a:pt x="263982" y="493458"/>
                  </a:lnTo>
                  <a:lnTo>
                    <a:pt x="257556" y="490080"/>
                  </a:lnTo>
                  <a:lnTo>
                    <a:pt x="248450" y="488810"/>
                  </a:lnTo>
                  <a:lnTo>
                    <a:pt x="237947" y="490054"/>
                  </a:lnTo>
                  <a:lnTo>
                    <a:pt x="232460" y="491439"/>
                  </a:lnTo>
                  <a:lnTo>
                    <a:pt x="226961" y="496735"/>
                  </a:lnTo>
                  <a:lnTo>
                    <a:pt x="227558" y="500075"/>
                  </a:lnTo>
                  <a:lnTo>
                    <a:pt x="228346" y="503402"/>
                  </a:lnTo>
                  <a:lnTo>
                    <a:pt x="243649" y="510082"/>
                  </a:lnTo>
                  <a:lnTo>
                    <a:pt x="250901" y="510082"/>
                  </a:lnTo>
                  <a:lnTo>
                    <a:pt x="257390" y="510286"/>
                  </a:lnTo>
                  <a:lnTo>
                    <a:pt x="266407" y="503402"/>
                  </a:lnTo>
                  <a:lnTo>
                    <a:pt x="266407" y="498513"/>
                  </a:lnTo>
                  <a:close/>
                </a:path>
                <a:path w="737234" h="1167764">
                  <a:moveTo>
                    <a:pt x="268947" y="223901"/>
                  </a:moveTo>
                  <a:lnTo>
                    <a:pt x="267233" y="214947"/>
                  </a:lnTo>
                  <a:lnTo>
                    <a:pt x="259359" y="207302"/>
                  </a:lnTo>
                  <a:lnTo>
                    <a:pt x="248285" y="202844"/>
                  </a:lnTo>
                  <a:lnTo>
                    <a:pt x="236982" y="203492"/>
                  </a:lnTo>
                  <a:lnTo>
                    <a:pt x="232270" y="205270"/>
                  </a:lnTo>
                  <a:lnTo>
                    <a:pt x="225209" y="212331"/>
                  </a:lnTo>
                  <a:lnTo>
                    <a:pt x="225209" y="215265"/>
                  </a:lnTo>
                  <a:lnTo>
                    <a:pt x="227990" y="221996"/>
                  </a:lnTo>
                  <a:lnTo>
                    <a:pt x="234988" y="228549"/>
                  </a:lnTo>
                  <a:lnTo>
                    <a:pt x="244157" y="233527"/>
                  </a:lnTo>
                  <a:lnTo>
                    <a:pt x="253466" y="235496"/>
                  </a:lnTo>
                  <a:lnTo>
                    <a:pt x="258953" y="235496"/>
                  </a:lnTo>
                  <a:lnTo>
                    <a:pt x="267589" y="229006"/>
                  </a:lnTo>
                  <a:lnTo>
                    <a:pt x="268947" y="223901"/>
                  </a:lnTo>
                  <a:close/>
                </a:path>
                <a:path w="737234" h="1167764">
                  <a:moveTo>
                    <a:pt x="333095" y="25082"/>
                  </a:moveTo>
                  <a:lnTo>
                    <a:pt x="287782" y="10363"/>
                  </a:lnTo>
                  <a:lnTo>
                    <a:pt x="270129" y="9588"/>
                  </a:lnTo>
                  <a:lnTo>
                    <a:pt x="266801" y="9969"/>
                  </a:lnTo>
                  <a:lnTo>
                    <a:pt x="265811" y="12509"/>
                  </a:lnTo>
                  <a:lnTo>
                    <a:pt x="265023" y="14300"/>
                  </a:lnTo>
                  <a:lnTo>
                    <a:pt x="265023" y="17043"/>
                  </a:lnTo>
                  <a:lnTo>
                    <a:pt x="265633" y="18402"/>
                  </a:lnTo>
                  <a:lnTo>
                    <a:pt x="269417" y="22758"/>
                  </a:lnTo>
                  <a:lnTo>
                    <a:pt x="276796" y="29083"/>
                  </a:lnTo>
                  <a:lnTo>
                    <a:pt x="284480" y="34772"/>
                  </a:lnTo>
                  <a:lnTo>
                    <a:pt x="289140" y="37249"/>
                  </a:lnTo>
                  <a:lnTo>
                    <a:pt x="290144" y="37249"/>
                  </a:lnTo>
                  <a:lnTo>
                    <a:pt x="294068" y="38823"/>
                  </a:lnTo>
                  <a:lnTo>
                    <a:pt x="297776" y="40779"/>
                  </a:lnTo>
                  <a:lnTo>
                    <a:pt x="311327" y="45478"/>
                  </a:lnTo>
                  <a:lnTo>
                    <a:pt x="322580" y="44564"/>
                  </a:lnTo>
                  <a:lnTo>
                    <a:pt x="330250" y="38582"/>
                  </a:lnTo>
                  <a:lnTo>
                    <a:pt x="333095" y="28041"/>
                  </a:lnTo>
                  <a:lnTo>
                    <a:pt x="333095" y="25082"/>
                  </a:lnTo>
                  <a:close/>
                </a:path>
                <a:path w="737234" h="1167764">
                  <a:moveTo>
                    <a:pt x="358000" y="140487"/>
                  </a:moveTo>
                  <a:lnTo>
                    <a:pt x="354672" y="136372"/>
                  </a:lnTo>
                  <a:lnTo>
                    <a:pt x="351726" y="132842"/>
                  </a:lnTo>
                  <a:lnTo>
                    <a:pt x="336842" y="132448"/>
                  </a:lnTo>
                  <a:lnTo>
                    <a:pt x="333489" y="135775"/>
                  </a:lnTo>
                  <a:lnTo>
                    <a:pt x="330555" y="138734"/>
                  </a:lnTo>
                  <a:lnTo>
                    <a:pt x="338975" y="143230"/>
                  </a:lnTo>
                  <a:lnTo>
                    <a:pt x="355460" y="143230"/>
                  </a:lnTo>
                  <a:lnTo>
                    <a:pt x="358000" y="140487"/>
                  </a:lnTo>
                  <a:close/>
                </a:path>
                <a:path w="737234" h="1167764">
                  <a:moveTo>
                    <a:pt x="366445" y="811377"/>
                  </a:moveTo>
                  <a:lnTo>
                    <a:pt x="365658" y="803135"/>
                  </a:lnTo>
                  <a:lnTo>
                    <a:pt x="354279" y="798817"/>
                  </a:lnTo>
                  <a:lnTo>
                    <a:pt x="352107" y="798614"/>
                  </a:lnTo>
                  <a:lnTo>
                    <a:pt x="346430" y="800176"/>
                  </a:lnTo>
                  <a:lnTo>
                    <a:pt x="341934" y="801357"/>
                  </a:lnTo>
                  <a:lnTo>
                    <a:pt x="339763" y="809815"/>
                  </a:lnTo>
                  <a:lnTo>
                    <a:pt x="342900" y="813523"/>
                  </a:lnTo>
                  <a:lnTo>
                    <a:pt x="345655" y="816876"/>
                  </a:lnTo>
                  <a:lnTo>
                    <a:pt x="355257" y="817460"/>
                  </a:lnTo>
                  <a:lnTo>
                    <a:pt x="360743" y="814527"/>
                  </a:lnTo>
                  <a:lnTo>
                    <a:pt x="366445" y="811377"/>
                  </a:lnTo>
                  <a:close/>
                </a:path>
                <a:path w="737234" h="1167764">
                  <a:moveTo>
                    <a:pt x="446290" y="950137"/>
                  </a:moveTo>
                  <a:lnTo>
                    <a:pt x="440791" y="943279"/>
                  </a:lnTo>
                  <a:lnTo>
                    <a:pt x="435457" y="939228"/>
                  </a:lnTo>
                  <a:lnTo>
                    <a:pt x="428574" y="937945"/>
                  </a:lnTo>
                  <a:lnTo>
                    <a:pt x="421030" y="939444"/>
                  </a:lnTo>
                  <a:lnTo>
                    <a:pt x="413715" y="943673"/>
                  </a:lnTo>
                  <a:lnTo>
                    <a:pt x="403593" y="951877"/>
                  </a:lnTo>
                  <a:lnTo>
                    <a:pt x="398157" y="956932"/>
                  </a:lnTo>
                  <a:lnTo>
                    <a:pt x="396430" y="959967"/>
                  </a:lnTo>
                  <a:lnTo>
                    <a:pt x="397446" y="962101"/>
                  </a:lnTo>
                  <a:lnTo>
                    <a:pt x="399021" y="963676"/>
                  </a:lnTo>
                  <a:lnTo>
                    <a:pt x="406476" y="964844"/>
                  </a:lnTo>
                  <a:lnTo>
                    <a:pt x="417639" y="965454"/>
                  </a:lnTo>
                  <a:lnTo>
                    <a:pt x="433920" y="966025"/>
                  </a:lnTo>
                  <a:lnTo>
                    <a:pt x="435876" y="965631"/>
                  </a:lnTo>
                  <a:lnTo>
                    <a:pt x="445897" y="956030"/>
                  </a:lnTo>
                  <a:lnTo>
                    <a:pt x="446290" y="950137"/>
                  </a:lnTo>
                  <a:close/>
                </a:path>
                <a:path w="737234" h="1167764">
                  <a:moveTo>
                    <a:pt x="471982" y="817245"/>
                  </a:moveTo>
                  <a:lnTo>
                    <a:pt x="471017" y="816483"/>
                  </a:lnTo>
                  <a:lnTo>
                    <a:pt x="464134" y="816483"/>
                  </a:lnTo>
                  <a:lnTo>
                    <a:pt x="462559" y="817460"/>
                  </a:lnTo>
                  <a:lnTo>
                    <a:pt x="462953" y="818819"/>
                  </a:lnTo>
                  <a:lnTo>
                    <a:pt x="464337" y="822566"/>
                  </a:lnTo>
                  <a:lnTo>
                    <a:pt x="469836" y="822947"/>
                  </a:lnTo>
                  <a:lnTo>
                    <a:pt x="471017" y="819416"/>
                  </a:lnTo>
                  <a:lnTo>
                    <a:pt x="471982" y="817245"/>
                  </a:lnTo>
                  <a:close/>
                </a:path>
                <a:path w="737234" h="1167764">
                  <a:moveTo>
                    <a:pt x="475513" y="1156030"/>
                  </a:moveTo>
                  <a:lnTo>
                    <a:pt x="472186" y="1150340"/>
                  </a:lnTo>
                  <a:lnTo>
                    <a:pt x="468452" y="1144651"/>
                  </a:lnTo>
                  <a:lnTo>
                    <a:pt x="462953" y="1145235"/>
                  </a:lnTo>
                  <a:lnTo>
                    <a:pt x="454926" y="1151915"/>
                  </a:lnTo>
                  <a:lnTo>
                    <a:pt x="448043" y="1157605"/>
                  </a:lnTo>
                  <a:lnTo>
                    <a:pt x="453542" y="1162507"/>
                  </a:lnTo>
                  <a:lnTo>
                    <a:pt x="458063" y="1166825"/>
                  </a:lnTo>
                  <a:lnTo>
                    <a:pt x="459816" y="1167218"/>
                  </a:lnTo>
                  <a:lnTo>
                    <a:pt x="464337" y="1165656"/>
                  </a:lnTo>
                  <a:lnTo>
                    <a:pt x="471982" y="1162900"/>
                  </a:lnTo>
                  <a:lnTo>
                    <a:pt x="475513" y="1156030"/>
                  </a:lnTo>
                  <a:close/>
                </a:path>
                <a:path w="737234" h="1167764">
                  <a:moveTo>
                    <a:pt x="510832" y="326961"/>
                  </a:moveTo>
                  <a:lnTo>
                    <a:pt x="510463" y="319887"/>
                  </a:lnTo>
                  <a:lnTo>
                    <a:pt x="510438" y="319316"/>
                  </a:lnTo>
                  <a:lnTo>
                    <a:pt x="508685" y="315963"/>
                  </a:lnTo>
                  <a:lnTo>
                    <a:pt x="505726" y="310286"/>
                  </a:lnTo>
                  <a:lnTo>
                    <a:pt x="503174" y="305181"/>
                  </a:lnTo>
                  <a:lnTo>
                    <a:pt x="501408" y="301650"/>
                  </a:lnTo>
                  <a:lnTo>
                    <a:pt x="500024" y="300863"/>
                  </a:lnTo>
                  <a:lnTo>
                    <a:pt x="484720" y="302221"/>
                  </a:lnTo>
                  <a:lnTo>
                    <a:pt x="480428" y="303212"/>
                  </a:lnTo>
                  <a:lnTo>
                    <a:pt x="480225" y="303390"/>
                  </a:lnTo>
                  <a:lnTo>
                    <a:pt x="480225" y="316750"/>
                  </a:lnTo>
                  <a:lnTo>
                    <a:pt x="480225" y="318922"/>
                  </a:lnTo>
                  <a:lnTo>
                    <a:pt x="479831" y="319887"/>
                  </a:lnTo>
                  <a:lnTo>
                    <a:pt x="478866" y="319887"/>
                  </a:lnTo>
                  <a:lnTo>
                    <a:pt x="477862" y="318922"/>
                  </a:lnTo>
                  <a:lnTo>
                    <a:pt x="477291" y="317931"/>
                  </a:lnTo>
                  <a:lnTo>
                    <a:pt x="476694" y="316750"/>
                  </a:lnTo>
                  <a:lnTo>
                    <a:pt x="477075" y="315963"/>
                  </a:lnTo>
                  <a:lnTo>
                    <a:pt x="479247" y="315963"/>
                  </a:lnTo>
                  <a:lnTo>
                    <a:pt x="480225" y="316750"/>
                  </a:lnTo>
                  <a:lnTo>
                    <a:pt x="480225" y="303390"/>
                  </a:lnTo>
                  <a:lnTo>
                    <a:pt x="478078" y="305181"/>
                  </a:lnTo>
                  <a:lnTo>
                    <a:pt x="475907" y="305181"/>
                  </a:lnTo>
                  <a:lnTo>
                    <a:pt x="474332" y="304190"/>
                  </a:lnTo>
                  <a:lnTo>
                    <a:pt x="472770" y="303009"/>
                  </a:lnTo>
                  <a:lnTo>
                    <a:pt x="468655" y="302221"/>
                  </a:lnTo>
                  <a:lnTo>
                    <a:pt x="460209" y="302221"/>
                  </a:lnTo>
                  <a:lnTo>
                    <a:pt x="458635" y="303212"/>
                  </a:lnTo>
                  <a:lnTo>
                    <a:pt x="455498" y="312635"/>
                  </a:lnTo>
                  <a:lnTo>
                    <a:pt x="453745" y="313817"/>
                  </a:lnTo>
                  <a:lnTo>
                    <a:pt x="448437" y="314388"/>
                  </a:lnTo>
                  <a:lnTo>
                    <a:pt x="443547" y="314782"/>
                  </a:lnTo>
                  <a:lnTo>
                    <a:pt x="441972" y="315963"/>
                  </a:lnTo>
                  <a:lnTo>
                    <a:pt x="441972" y="324027"/>
                  </a:lnTo>
                  <a:lnTo>
                    <a:pt x="454139" y="325780"/>
                  </a:lnTo>
                  <a:lnTo>
                    <a:pt x="455891" y="321068"/>
                  </a:lnTo>
                  <a:lnTo>
                    <a:pt x="456488" y="319316"/>
                  </a:lnTo>
                  <a:lnTo>
                    <a:pt x="458851" y="317931"/>
                  </a:lnTo>
                  <a:lnTo>
                    <a:pt x="464731" y="317931"/>
                  </a:lnTo>
                  <a:lnTo>
                    <a:pt x="479640" y="325208"/>
                  </a:lnTo>
                  <a:lnTo>
                    <a:pt x="481393" y="327952"/>
                  </a:lnTo>
                  <a:lnTo>
                    <a:pt x="485152" y="329107"/>
                  </a:lnTo>
                  <a:lnTo>
                    <a:pt x="492633" y="329628"/>
                  </a:lnTo>
                  <a:lnTo>
                    <a:pt x="500761" y="329450"/>
                  </a:lnTo>
                  <a:lnTo>
                    <a:pt x="506514" y="328523"/>
                  </a:lnTo>
                  <a:lnTo>
                    <a:pt x="510832" y="326961"/>
                  </a:lnTo>
                  <a:close/>
                </a:path>
                <a:path w="737234" h="1167764">
                  <a:moveTo>
                    <a:pt x="538683" y="530098"/>
                  </a:moveTo>
                  <a:lnTo>
                    <a:pt x="538302" y="526173"/>
                  </a:lnTo>
                  <a:lnTo>
                    <a:pt x="534377" y="518922"/>
                  </a:lnTo>
                  <a:lnTo>
                    <a:pt x="523176" y="518718"/>
                  </a:lnTo>
                  <a:lnTo>
                    <a:pt x="518858" y="523633"/>
                  </a:lnTo>
                  <a:lnTo>
                    <a:pt x="516902" y="525602"/>
                  </a:lnTo>
                  <a:lnTo>
                    <a:pt x="515543" y="528345"/>
                  </a:lnTo>
                  <a:lnTo>
                    <a:pt x="515543" y="533057"/>
                  </a:lnTo>
                  <a:lnTo>
                    <a:pt x="523963" y="537743"/>
                  </a:lnTo>
                  <a:lnTo>
                    <a:pt x="535546" y="537743"/>
                  </a:lnTo>
                  <a:lnTo>
                    <a:pt x="536905" y="536778"/>
                  </a:lnTo>
                  <a:lnTo>
                    <a:pt x="537908" y="532853"/>
                  </a:lnTo>
                  <a:lnTo>
                    <a:pt x="538683" y="530098"/>
                  </a:lnTo>
                  <a:close/>
                </a:path>
                <a:path w="737234" h="1167764">
                  <a:moveTo>
                    <a:pt x="556526" y="992149"/>
                  </a:moveTo>
                  <a:lnTo>
                    <a:pt x="554355" y="990968"/>
                  </a:lnTo>
                  <a:lnTo>
                    <a:pt x="551637" y="989190"/>
                  </a:lnTo>
                  <a:lnTo>
                    <a:pt x="547319" y="989012"/>
                  </a:lnTo>
                  <a:lnTo>
                    <a:pt x="543585" y="990574"/>
                  </a:lnTo>
                  <a:lnTo>
                    <a:pt x="540054" y="991946"/>
                  </a:lnTo>
                  <a:lnTo>
                    <a:pt x="540448" y="996467"/>
                  </a:lnTo>
                  <a:lnTo>
                    <a:pt x="544182" y="997826"/>
                  </a:lnTo>
                  <a:lnTo>
                    <a:pt x="548894" y="999604"/>
                  </a:lnTo>
                  <a:lnTo>
                    <a:pt x="550252" y="999401"/>
                  </a:lnTo>
                  <a:lnTo>
                    <a:pt x="553783" y="995870"/>
                  </a:lnTo>
                  <a:lnTo>
                    <a:pt x="556323" y="993114"/>
                  </a:lnTo>
                  <a:lnTo>
                    <a:pt x="556526" y="992149"/>
                  </a:lnTo>
                  <a:close/>
                </a:path>
                <a:path w="737234" h="1167764">
                  <a:moveTo>
                    <a:pt x="569264" y="319100"/>
                  </a:moveTo>
                  <a:lnTo>
                    <a:pt x="565734" y="312635"/>
                  </a:lnTo>
                  <a:lnTo>
                    <a:pt x="564769" y="312635"/>
                  </a:lnTo>
                  <a:lnTo>
                    <a:pt x="562991" y="314388"/>
                  </a:lnTo>
                  <a:lnTo>
                    <a:pt x="559676" y="317741"/>
                  </a:lnTo>
                  <a:lnTo>
                    <a:pt x="560057" y="323811"/>
                  </a:lnTo>
                  <a:lnTo>
                    <a:pt x="567512" y="323811"/>
                  </a:lnTo>
                  <a:lnTo>
                    <a:pt x="569264" y="319100"/>
                  </a:lnTo>
                  <a:close/>
                </a:path>
                <a:path w="737234" h="1167764">
                  <a:moveTo>
                    <a:pt x="589330" y="503021"/>
                  </a:moveTo>
                  <a:lnTo>
                    <a:pt x="587692" y="492861"/>
                  </a:lnTo>
                  <a:lnTo>
                    <a:pt x="578815" y="484555"/>
                  </a:lnTo>
                  <a:lnTo>
                    <a:pt x="563587" y="479666"/>
                  </a:lnTo>
                  <a:lnTo>
                    <a:pt x="557110" y="478878"/>
                  </a:lnTo>
                  <a:lnTo>
                    <a:pt x="552424" y="476707"/>
                  </a:lnTo>
                  <a:lnTo>
                    <a:pt x="549465" y="473773"/>
                  </a:lnTo>
                  <a:lnTo>
                    <a:pt x="544182" y="467880"/>
                  </a:lnTo>
                  <a:lnTo>
                    <a:pt x="538302" y="467880"/>
                  </a:lnTo>
                  <a:lnTo>
                    <a:pt x="532980" y="473176"/>
                  </a:lnTo>
                  <a:lnTo>
                    <a:pt x="529056" y="477100"/>
                  </a:lnTo>
                  <a:lnTo>
                    <a:pt x="529056" y="477304"/>
                  </a:lnTo>
                  <a:lnTo>
                    <a:pt x="535546" y="484555"/>
                  </a:lnTo>
                  <a:lnTo>
                    <a:pt x="535546" y="485736"/>
                  </a:lnTo>
                  <a:lnTo>
                    <a:pt x="528485" y="503618"/>
                  </a:lnTo>
                  <a:lnTo>
                    <a:pt x="528485" y="505574"/>
                  </a:lnTo>
                  <a:lnTo>
                    <a:pt x="566343" y="520103"/>
                  </a:lnTo>
                  <a:lnTo>
                    <a:pt x="574192" y="520103"/>
                  </a:lnTo>
                  <a:lnTo>
                    <a:pt x="576732" y="519112"/>
                  </a:lnTo>
                  <a:lnTo>
                    <a:pt x="582815" y="513435"/>
                  </a:lnTo>
                  <a:lnTo>
                    <a:pt x="589330" y="503021"/>
                  </a:lnTo>
                  <a:close/>
                </a:path>
                <a:path w="737234" h="1167764">
                  <a:moveTo>
                    <a:pt x="674039" y="12903"/>
                  </a:moveTo>
                  <a:lnTo>
                    <a:pt x="672503" y="5778"/>
                  </a:lnTo>
                  <a:lnTo>
                    <a:pt x="667613" y="1079"/>
                  </a:lnTo>
                  <a:lnTo>
                    <a:pt x="661631" y="0"/>
                  </a:lnTo>
                  <a:lnTo>
                    <a:pt x="656780" y="3695"/>
                  </a:lnTo>
                  <a:lnTo>
                    <a:pt x="653821" y="9588"/>
                  </a:lnTo>
                  <a:lnTo>
                    <a:pt x="654418" y="14681"/>
                  </a:lnTo>
                  <a:lnTo>
                    <a:pt x="664629" y="23901"/>
                  </a:lnTo>
                  <a:lnTo>
                    <a:pt x="673252" y="20574"/>
                  </a:lnTo>
                  <a:lnTo>
                    <a:pt x="674039" y="12903"/>
                  </a:lnTo>
                  <a:close/>
                </a:path>
                <a:path w="737234" h="1167764">
                  <a:moveTo>
                    <a:pt x="692073" y="456501"/>
                  </a:moveTo>
                  <a:lnTo>
                    <a:pt x="685025" y="456107"/>
                  </a:lnTo>
                  <a:lnTo>
                    <a:pt x="679538" y="460248"/>
                  </a:lnTo>
                  <a:lnTo>
                    <a:pt x="674827" y="463778"/>
                  </a:lnTo>
                  <a:lnTo>
                    <a:pt x="676795" y="469061"/>
                  </a:lnTo>
                  <a:lnTo>
                    <a:pt x="688352" y="469061"/>
                  </a:lnTo>
                  <a:lnTo>
                    <a:pt x="692073" y="465734"/>
                  </a:lnTo>
                  <a:lnTo>
                    <a:pt x="692073" y="456501"/>
                  </a:lnTo>
                  <a:close/>
                </a:path>
                <a:path w="737234" h="1167764">
                  <a:moveTo>
                    <a:pt x="723277" y="32931"/>
                  </a:moveTo>
                  <a:lnTo>
                    <a:pt x="723061" y="31965"/>
                  </a:lnTo>
                  <a:lnTo>
                    <a:pt x="720140" y="29997"/>
                  </a:lnTo>
                  <a:lnTo>
                    <a:pt x="716216" y="27038"/>
                  </a:lnTo>
                  <a:lnTo>
                    <a:pt x="711898" y="26860"/>
                  </a:lnTo>
                  <a:lnTo>
                    <a:pt x="707974" y="29210"/>
                  </a:lnTo>
                  <a:lnTo>
                    <a:pt x="704049" y="31750"/>
                  </a:lnTo>
                  <a:lnTo>
                    <a:pt x="706589" y="36461"/>
                  </a:lnTo>
                  <a:lnTo>
                    <a:pt x="712863" y="38036"/>
                  </a:lnTo>
                  <a:lnTo>
                    <a:pt x="717003" y="39217"/>
                  </a:lnTo>
                  <a:lnTo>
                    <a:pt x="719137" y="38633"/>
                  </a:lnTo>
                  <a:lnTo>
                    <a:pt x="720928" y="35890"/>
                  </a:lnTo>
                  <a:lnTo>
                    <a:pt x="723277" y="32931"/>
                  </a:lnTo>
                  <a:close/>
                </a:path>
                <a:path w="737234" h="1167764">
                  <a:moveTo>
                    <a:pt x="737006" y="162864"/>
                  </a:moveTo>
                  <a:lnTo>
                    <a:pt x="733120" y="158673"/>
                  </a:lnTo>
                  <a:lnTo>
                    <a:pt x="725817" y="155803"/>
                  </a:lnTo>
                  <a:lnTo>
                    <a:pt x="721106" y="154825"/>
                  </a:lnTo>
                  <a:lnTo>
                    <a:pt x="719531" y="155409"/>
                  </a:lnTo>
                  <a:lnTo>
                    <a:pt x="717778" y="158546"/>
                  </a:lnTo>
                  <a:lnTo>
                    <a:pt x="716686" y="164109"/>
                  </a:lnTo>
                  <a:lnTo>
                    <a:pt x="719302" y="168287"/>
                  </a:lnTo>
                  <a:lnTo>
                    <a:pt x="724789" y="170446"/>
                  </a:lnTo>
                  <a:lnTo>
                    <a:pt x="732307" y="169926"/>
                  </a:lnTo>
                  <a:lnTo>
                    <a:pt x="736917" y="167055"/>
                  </a:lnTo>
                  <a:lnTo>
                    <a:pt x="737006" y="162864"/>
                  </a:lnTo>
                  <a:close/>
                </a:path>
                <a:path w="737234" h="1167764">
                  <a:moveTo>
                    <a:pt x="737158" y="309245"/>
                  </a:moveTo>
                  <a:lnTo>
                    <a:pt x="735203" y="303225"/>
                  </a:lnTo>
                  <a:lnTo>
                    <a:pt x="730529" y="297116"/>
                  </a:lnTo>
                  <a:lnTo>
                    <a:pt x="723061" y="289661"/>
                  </a:lnTo>
                  <a:lnTo>
                    <a:pt x="716000" y="288480"/>
                  </a:lnTo>
                  <a:lnTo>
                    <a:pt x="711301" y="293789"/>
                  </a:lnTo>
                  <a:lnTo>
                    <a:pt x="706196" y="299872"/>
                  </a:lnTo>
                  <a:lnTo>
                    <a:pt x="706005" y="303606"/>
                  </a:lnTo>
                  <a:lnTo>
                    <a:pt x="710120" y="311251"/>
                  </a:lnTo>
                  <a:lnTo>
                    <a:pt x="715467" y="319087"/>
                  </a:lnTo>
                  <a:lnTo>
                    <a:pt x="721131" y="323164"/>
                  </a:lnTo>
                  <a:lnTo>
                    <a:pt x="726973" y="323430"/>
                  </a:lnTo>
                  <a:lnTo>
                    <a:pt x="732878" y="319887"/>
                  </a:lnTo>
                  <a:lnTo>
                    <a:pt x="736384" y="314909"/>
                  </a:lnTo>
                  <a:lnTo>
                    <a:pt x="737158" y="309245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771649"/>
              <a:ext cx="6315074" cy="85153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0925" y="3209925"/>
              <a:ext cx="14097000" cy="6324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44993" y="0"/>
              <a:ext cx="5592571" cy="1952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6705600"/>
            <a:chOff x="0" y="0"/>
            <a:chExt cx="18288000" cy="670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6705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9625" y="8581455"/>
            <a:ext cx="7297827" cy="171593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950574"/>
            <a:ext cx="53975" cy="114300"/>
          </a:xfrm>
          <a:custGeom>
            <a:avLst/>
            <a:gdLst/>
            <a:ahLst/>
            <a:cxnLst/>
            <a:rect l="l" t="t" r="r" b="b"/>
            <a:pathLst>
              <a:path w="53975" h="114300">
                <a:moveTo>
                  <a:pt x="0" y="114126"/>
                </a:moveTo>
                <a:lnTo>
                  <a:pt x="33265" y="94048"/>
                </a:lnTo>
                <a:lnTo>
                  <a:pt x="53895" y="51319"/>
                </a:lnTo>
                <a:lnTo>
                  <a:pt x="50684" y="32422"/>
                </a:lnTo>
                <a:lnTo>
                  <a:pt x="41261" y="15796"/>
                </a:lnTo>
                <a:lnTo>
                  <a:pt x="26678" y="4024"/>
                </a:lnTo>
                <a:lnTo>
                  <a:pt x="10580" y="0"/>
                </a:lnTo>
                <a:lnTo>
                  <a:pt x="0" y="2021"/>
                </a:lnTo>
                <a:lnTo>
                  <a:pt x="0" y="11412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213" y="4044741"/>
            <a:ext cx="65631" cy="7046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5882" y="3022331"/>
            <a:ext cx="67945" cy="70485"/>
          </a:xfrm>
          <a:custGeom>
            <a:avLst/>
            <a:gdLst/>
            <a:ahLst/>
            <a:cxnLst/>
            <a:rect l="l" t="t" r="r" b="b"/>
            <a:pathLst>
              <a:path w="67945" h="70485">
                <a:moveTo>
                  <a:pt x="26410" y="70285"/>
                </a:moveTo>
                <a:lnTo>
                  <a:pt x="60648" y="46223"/>
                </a:lnTo>
                <a:lnTo>
                  <a:pt x="67907" y="18033"/>
                </a:lnTo>
                <a:lnTo>
                  <a:pt x="67801" y="9443"/>
                </a:lnTo>
                <a:lnTo>
                  <a:pt x="62634" y="3605"/>
                </a:lnTo>
                <a:lnTo>
                  <a:pt x="55058" y="0"/>
                </a:lnTo>
                <a:lnTo>
                  <a:pt x="34777" y="681"/>
                </a:lnTo>
                <a:lnTo>
                  <a:pt x="16516" y="10599"/>
                </a:lnTo>
                <a:lnTo>
                  <a:pt x="3762" y="26822"/>
                </a:lnTo>
                <a:lnTo>
                  <a:pt x="0" y="46413"/>
                </a:lnTo>
                <a:lnTo>
                  <a:pt x="4573" y="59277"/>
                </a:lnTo>
                <a:lnTo>
                  <a:pt x="14083" y="67593"/>
                </a:lnTo>
                <a:lnTo>
                  <a:pt x="26410" y="702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5833" y="3114603"/>
            <a:ext cx="57150" cy="78740"/>
          </a:xfrm>
          <a:custGeom>
            <a:avLst/>
            <a:gdLst/>
            <a:ahLst/>
            <a:cxnLst/>
            <a:rect l="l" t="t" r="r" b="b"/>
            <a:pathLst>
              <a:path w="57150" h="78739">
                <a:moveTo>
                  <a:pt x="20882" y="78524"/>
                </a:moveTo>
                <a:lnTo>
                  <a:pt x="50690" y="52552"/>
                </a:lnTo>
                <a:lnTo>
                  <a:pt x="56658" y="21692"/>
                </a:lnTo>
                <a:lnTo>
                  <a:pt x="53356" y="11546"/>
                </a:lnTo>
                <a:lnTo>
                  <a:pt x="47311" y="3865"/>
                </a:lnTo>
                <a:lnTo>
                  <a:pt x="39299" y="0"/>
                </a:lnTo>
                <a:lnTo>
                  <a:pt x="29730" y="296"/>
                </a:lnTo>
                <a:lnTo>
                  <a:pt x="2854" y="30321"/>
                </a:lnTo>
                <a:lnTo>
                  <a:pt x="571" y="37364"/>
                </a:lnTo>
                <a:lnTo>
                  <a:pt x="403" y="43789"/>
                </a:lnTo>
                <a:lnTo>
                  <a:pt x="0" y="51507"/>
                </a:lnTo>
                <a:lnTo>
                  <a:pt x="1033" y="67836"/>
                </a:lnTo>
                <a:lnTo>
                  <a:pt x="5906" y="74065"/>
                </a:lnTo>
                <a:lnTo>
                  <a:pt x="13619" y="76916"/>
                </a:lnTo>
                <a:lnTo>
                  <a:pt x="20882" y="7852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320" y="4730726"/>
            <a:ext cx="59055" cy="66040"/>
          </a:xfrm>
          <a:custGeom>
            <a:avLst/>
            <a:gdLst/>
            <a:ahLst/>
            <a:cxnLst/>
            <a:rect l="l" t="t" r="r" b="b"/>
            <a:pathLst>
              <a:path w="59054" h="66039">
                <a:moveTo>
                  <a:pt x="23650" y="64983"/>
                </a:moveTo>
                <a:lnTo>
                  <a:pt x="23562" y="64856"/>
                </a:lnTo>
                <a:lnTo>
                  <a:pt x="34615" y="65448"/>
                </a:lnTo>
                <a:lnTo>
                  <a:pt x="44590" y="61253"/>
                </a:lnTo>
                <a:lnTo>
                  <a:pt x="52493" y="52965"/>
                </a:lnTo>
                <a:lnTo>
                  <a:pt x="57333" y="41282"/>
                </a:lnTo>
                <a:lnTo>
                  <a:pt x="58531" y="28042"/>
                </a:lnTo>
                <a:lnTo>
                  <a:pt x="56161" y="16469"/>
                </a:lnTo>
                <a:lnTo>
                  <a:pt x="50562" y="7397"/>
                </a:lnTo>
                <a:lnTo>
                  <a:pt x="42072" y="1661"/>
                </a:lnTo>
                <a:lnTo>
                  <a:pt x="29467" y="0"/>
                </a:lnTo>
                <a:lnTo>
                  <a:pt x="17185" y="3782"/>
                </a:lnTo>
                <a:lnTo>
                  <a:pt x="7056" y="12005"/>
                </a:lnTo>
                <a:lnTo>
                  <a:pt x="912" y="23667"/>
                </a:lnTo>
                <a:lnTo>
                  <a:pt x="0" y="36948"/>
                </a:lnTo>
                <a:lnTo>
                  <a:pt x="3976" y="49158"/>
                </a:lnTo>
                <a:lnTo>
                  <a:pt x="12105" y="58951"/>
                </a:lnTo>
                <a:lnTo>
                  <a:pt x="23650" y="6498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929" y="4280358"/>
            <a:ext cx="54610" cy="52705"/>
          </a:xfrm>
          <a:custGeom>
            <a:avLst/>
            <a:gdLst/>
            <a:ahLst/>
            <a:cxnLst/>
            <a:rect l="l" t="t" r="r" b="b"/>
            <a:pathLst>
              <a:path w="54610" h="52704">
                <a:moveTo>
                  <a:pt x="20901" y="52646"/>
                </a:moveTo>
                <a:lnTo>
                  <a:pt x="32769" y="51962"/>
                </a:lnTo>
                <a:lnTo>
                  <a:pt x="43413" y="46767"/>
                </a:lnTo>
                <a:lnTo>
                  <a:pt x="51100" y="38341"/>
                </a:lnTo>
                <a:lnTo>
                  <a:pt x="54094" y="27966"/>
                </a:lnTo>
                <a:lnTo>
                  <a:pt x="52187" y="18188"/>
                </a:lnTo>
                <a:lnTo>
                  <a:pt x="46873" y="9649"/>
                </a:lnTo>
                <a:lnTo>
                  <a:pt x="39017" y="3276"/>
                </a:lnTo>
                <a:lnTo>
                  <a:pt x="29482" y="0"/>
                </a:lnTo>
                <a:lnTo>
                  <a:pt x="19358" y="745"/>
                </a:lnTo>
                <a:lnTo>
                  <a:pt x="10278" y="5270"/>
                </a:lnTo>
                <a:lnTo>
                  <a:pt x="3429" y="12664"/>
                </a:lnTo>
                <a:lnTo>
                  <a:pt x="0" y="22016"/>
                </a:lnTo>
                <a:lnTo>
                  <a:pt x="833" y="32260"/>
                </a:lnTo>
                <a:lnTo>
                  <a:pt x="5128" y="41664"/>
                </a:lnTo>
                <a:lnTo>
                  <a:pt x="12112" y="48905"/>
                </a:lnTo>
                <a:lnTo>
                  <a:pt x="20901" y="5264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223" y="3378045"/>
            <a:ext cx="51435" cy="55880"/>
          </a:xfrm>
          <a:custGeom>
            <a:avLst/>
            <a:gdLst/>
            <a:ahLst/>
            <a:cxnLst/>
            <a:rect l="l" t="t" r="r" b="b"/>
            <a:pathLst>
              <a:path w="51435" h="55879">
                <a:moveTo>
                  <a:pt x="13667" y="54051"/>
                </a:moveTo>
                <a:lnTo>
                  <a:pt x="20489" y="55329"/>
                </a:lnTo>
                <a:lnTo>
                  <a:pt x="27950" y="54188"/>
                </a:lnTo>
                <a:lnTo>
                  <a:pt x="39417" y="47810"/>
                </a:lnTo>
                <a:lnTo>
                  <a:pt x="47471" y="37774"/>
                </a:lnTo>
                <a:lnTo>
                  <a:pt x="51365" y="25500"/>
                </a:lnTo>
                <a:lnTo>
                  <a:pt x="50351" y="12404"/>
                </a:lnTo>
                <a:lnTo>
                  <a:pt x="48893" y="7576"/>
                </a:lnTo>
                <a:lnTo>
                  <a:pt x="43442" y="3912"/>
                </a:lnTo>
                <a:lnTo>
                  <a:pt x="40682" y="738"/>
                </a:lnTo>
                <a:lnTo>
                  <a:pt x="2854" y="19514"/>
                </a:lnTo>
                <a:lnTo>
                  <a:pt x="0" y="35712"/>
                </a:lnTo>
                <a:lnTo>
                  <a:pt x="3049" y="44312"/>
                </a:lnTo>
                <a:lnTo>
                  <a:pt x="7760" y="50372"/>
                </a:lnTo>
                <a:lnTo>
                  <a:pt x="13667" y="5405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1392" y="3597772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1518" y="53214"/>
                </a:moveTo>
                <a:lnTo>
                  <a:pt x="31797" y="52605"/>
                </a:lnTo>
                <a:lnTo>
                  <a:pt x="40956" y="48181"/>
                </a:lnTo>
                <a:lnTo>
                  <a:pt x="47906" y="40767"/>
                </a:lnTo>
                <a:lnTo>
                  <a:pt x="51558" y="31188"/>
                </a:lnTo>
                <a:lnTo>
                  <a:pt x="51033" y="20615"/>
                </a:lnTo>
                <a:lnTo>
                  <a:pt x="46746" y="10944"/>
                </a:lnTo>
                <a:lnTo>
                  <a:pt x="39637" y="3598"/>
                </a:lnTo>
                <a:lnTo>
                  <a:pt x="30647" y="0"/>
                </a:lnTo>
                <a:lnTo>
                  <a:pt x="20957" y="1029"/>
                </a:lnTo>
                <a:lnTo>
                  <a:pt x="11804" y="5809"/>
                </a:lnTo>
                <a:lnTo>
                  <a:pt x="4411" y="13413"/>
                </a:lnTo>
                <a:lnTo>
                  <a:pt x="0" y="22917"/>
                </a:lnTo>
                <a:lnTo>
                  <a:pt x="82" y="32940"/>
                </a:lnTo>
                <a:lnTo>
                  <a:pt x="4312" y="42235"/>
                </a:lnTo>
                <a:lnTo>
                  <a:pt x="11739" y="49441"/>
                </a:lnTo>
                <a:lnTo>
                  <a:pt x="21518" y="5321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281" y="4351565"/>
            <a:ext cx="55244" cy="54610"/>
          </a:xfrm>
          <a:custGeom>
            <a:avLst/>
            <a:gdLst/>
            <a:ahLst/>
            <a:cxnLst/>
            <a:rect l="l" t="t" r="r" b="b"/>
            <a:pathLst>
              <a:path w="55245" h="54610">
                <a:moveTo>
                  <a:pt x="11940" y="53938"/>
                </a:moveTo>
                <a:lnTo>
                  <a:pt x="51132" y="33577"/>
                </a:lnTo>
                <a:lnTo>
                  <a:pt x="53670" y="26359"/>
                </a:lnTo>
                <a:lnTo>
                  <a:pt x="54787" y="22666"/>
                </a:lnTo>
                <a:lnTo>
                  <a:pt x="54276" y="14156"/>
                </a:lnTo>
                <a:lnTo>
                  <a:pt x="49680" y="6487"/>
                </a:lnTo>
                <a:lnTo>
                  <a:pt x="42490" y="1269"/>
                </a:lnTo>
                <a:lnTo>
                  <a:pt x="34196" y="107"/>
                </a:lnTo>
                <a:lnTo>
                  <a:pt x="824" y="35552"/>
                </a:lnTo>
                <a:lnTo>
                  <a:pt x="0" y="43750"/>
                </a:lnTo>
                <a:lnTo>
                  <a:pt x="3560" y="52302"/>
                </a:lnTo>
                <a:lnTo>
                  <a:pt x="11940" y="5393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442" y="4217535"/>
            <a:ext cx="50165" cy="47625"/>
          </a:xfrm>
          <a:custGeom>
            <a:avLst/>
            <a:gdLst/>
            <a:ahLst/>
            <a:cxnLst/>
            <a:rect l="l" t="t" r="r" b="b"/>
            <a:pathLst>
              <a:path w="50164" h="47625">
                <a:moveTo>
                  <a:pt x="15859" y="47298"/>
                </a:moveTo>
                <a:lnTo>
                  <a:pt x="27999" y="47274"/>
                </a:lnTo>
                <a:lnTo>
                  <a:pt x="38380" y="43048"/>
                </a:lnTo>
                <a:lnTo>
                  <a:pt x="45980" y="35311"/>
                </a:lnTo>
                <a:lnTo>
                  <a:pt x="49776" y="24753"/>
                </a:lnTo>
                <a:lnTo>
                  <a:pt x="49903" y="24664"/>
                </a:lnTo>
                <a:lnTo>
                  <a:pt x="49120" y="16349"/>
                </a:lnTo>
                <a:lnTo>
                  <a:pt x="45175" y="8847"/>
                </a:lnTo>
                <a:lnTo>
                  <a:pt x="38765" y="3087"/>
                </a:lnTo>
                <a:lnTo>
                  <a:pt x="30586" y="0"/>
                </a:lnTo>
                <a:lnTo>
                  <a:pt x="20602" y="329"/>
                </a:lnTo>
                <a:lnTo>
                  <a:pt x="11753" y="4225"/>
                </a:lnTo>
                <a:lnTo>
                  <a:pt x="4789" y="11176"/>
                </a:lnTo>
                <a:lnTo>
                  <a:pt x="458" y="20674"/>
                </a:lnTo>
                <a:lnTo>
                  <a:pt x="0" y="29572"/>
                </a:lnTo>
                <a:lnTo>
                  <a:pt x="2812" y="37688"/>
                </a:lnTo>
                <a:lnTo>
                  <a:pt x="8298" y="43953"/>
                </a:lnTo>
                <a:lnTo>
                  <a:pt x="15859" y="4729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3949" y="336572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8348" y="50743"/>
                </a:moveTo>
                <a:lnTo>
                  <a:pt x="10522" y="49803"/>
                </a:lnTo>
                <a:lnTo>
                  <a:pt x="21144" y="45061"/>
                </a:lnTo>
                <a:lnTo>
                  <a:pt x="59074" y="23205"/>
                </a:lnTo>
                <a:lnTo>
                  <a:pt x="63555" y="9766"/>
                </a:lnTo>
                <a:lnTo>
                  <a:pt x="60575" y="5039"/>
                </a:lnTo>
                <a:lnTo>
                  <a:pt x="53071" y="0"/>
                </a:lnTo>
                <a:lnTo>
                  <a:pt x="45718" y="1889"/>
                </a:lnTo>
                <a:lnTo>
                  <a:pt x="7719" y="28817"/>
                </a:lnTo>
                <a:lnTo>
                  <a:pt x="79" y="39331"/>
                </a:lnTo>
                <a:lnTo>
                  <a:pt x="382" y="41947"/>
                </a:lnTo>
                <a:lnTo>
                  <a:pt x="0" y="44660"/>
                </a:lnTo>
                <a:lnTo>
                  <a:pt x="3846" y="47363"/>
                </a:lnTo>
                <a:lnTo>
                  <a:pt x="8348" y="5074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831" y="3911644"/>
            <a:ext cx="40640" cy="41275"/>
          </a:xfrm>
          <a:custGeom>
            <a:avLst/>
            <a:gdLst/>
            <a:ahLst/>
            <a:cxnLst/>
            <a:rect l="l" t="t" r="r" b="b"/>
            <a:pathLst>
              <a:path w="40640" h="41275">
                <a:moveTo>
                  <a:pt x="10521" y="39536"/>
                </a:moveTo>
                <a:lnTo>
                  <a:pt x="40031" y="18245"/>
                </a:lnTo>
                <a:lnTo>
                  <a:pt x="39233" y="10840"/>
                </a:lnTo>
                <a:lnTo>
                  <a:pt x="36102" y="4639"/>
                </a:lnTo>
                <a:lnTo>
                  <a:pt x="30990" y="852"/>
                </a:lnTo>
                <a:lnTo>
                  <a:pt x="21746" y="0"/>
                </a:lnTo>
                <a:lnTo>
                  <a:pt x="12778" y="3507"/>
                </a:lnTo>
                <a:lnTo>
                  <a:pt x="5517" y="10601"/>
                </a:lnTo>
                <a:lnTo>
                  <a:pt x="1392" y="20510"/>
                </a:lnTo>
                <a:lnTo>
                  <a:pt x="0" y="28160"/>
                </a:lnTo>
                <a:lnTo>
                  <a:pt x="2259" y="35917"/>
                </a:lnTo>
                <a:lnTo>
                  <a:pt x="10521" y="3953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067" y="5012115"/>
            <a:ext cx="38100" cy="34290"/>
          </a:xfrm>
          <a:custGeom>
            <a:avLst/>
            <a:gdLst/>
            <a:ahLst/>
            <a:cxnLst/>
            <a:rect l="l" t="t" r="r" b="b"/>
            <a:pathLst>
              <a:path w="38100" h="34289">
                <a:moveTo>
                  <a:pt x="20063" y="33204"/>
                </a:moveTo>
                <a:lnTo>
                  <a:pt x="28276" y="33920"/>
                </a:lnTo>
                <a:lnTo>
                  <a:pt x="35120" y="28709"/>
                </a:lnTo>
                <a:lnTo>
                  <a:pt x="37531" y="20354"/>
                </a:lnTo>
                <a:lnTo>
                  <a:pt x="37379" y="13700"/>
                </a:lnTo>
                <a:lnTo>
                  <a:pt x="33920" y="7342"/>
                </a:lnTo>
                <a:lnTo>
                  <a:pt x="28158" y="2401"/>
                </a:lnTo>
                <a:lnTo>
                  <a:pt x="21100" y="0"/>
                </a:lnTo>
                <a:lnTo>
                  <a:pt x="13418" y="685"/>
                </a:lnTo>
                <a:lnTo>
                  <a:pt x="6711" y="4031"/>
                </a:lnTo>
                <a:lnTo>
                  <a:pt x="1924" y="9439"/>
                </a:lnTo>
                <a:lnTo>
                  <a:pt x="0" y="16306"/>
                </a:lnTo>
                <a:lnTo>
                  <a:pt x="2191" y="23612"/>
                </a:lnTo>
                <a:lnTo>
                  <a:pt x="6645" y="28689"/>
                </a:lnTo>
                <a:lnTo>
                  <a:pt x="12792" y="31799"/>
                </a:lnTo>
                <a:lnTo>
                  <a:pt x="20063" y="3320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6985" y="4713676"/>
            <a:ext cx="31750" cy="36830"/>
          </a:xfrm>
          <a:custGeom>
            <a:avLst/>
            <a:gdLst/>
            <a:ahLst/>
            <a:cxnLst/>
            <a:rect l="l" t="t" r="r" b="b"/>
            <a:pathLst>
              <a:path w="31750" h="36829">
                <a:moveTo>
                  <a:pt x="22768" y="36798"/>
                </a:moveTo>
                <a:lnTo>
                  <a:pt x="28667" y="30970"/>
                </a:lnTo>
                <a:lnTo>
                  <a:pt x="30804" y="22900"/>
                </a:lnTo>
                <a:lnTo>
                  <a:pt x="31416" y="15228"/>
                </a:lnTo>
                <a:lnTo>
                  <a:pt x="29147" y="9004"/>
                </a:lnTo>
                <a:lnTo>
                  <a:pt x="24502" y="4080"/>
                </a:lnTo>
                <a:lnTo>
                  <a:pt x="17984" y="308"/>
                </a:lnTo>
                <a:lnTo>
                  <a:pt x="8952" y="0"/>
                </a:lnTo>
                <a:lnTo>
                  <a:pt x="2499" y="4279"/>
                </a:lnTo>
                <a:lnTo>
                  <a:pt x="524" y="12380"/>
                </a:lnTo>
                <a:lnTo>
                  <a:pt x="0" y="20121"/>
                </a:lnTo>
                <a:lnTo>
                  <a:pt x="2163" y="26536"/>
                </a:lnTo>
                <a:lnTo>
                  <a:pt x="6857" y="31408"/>
                </a:lnTo>
                <a:lnTo>
                  <a:pt x="13840" y="34505"/>
                </a:lnTo>
                <a:lnTo>
                  <a:pt x="22768" y="3679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4883" y="4551724"/>
            <a:ext cx="33655" cy="30480"/>
          </a:xfrm>
          <a:custGeom>
            <a:avLst/>
            <a:gdLst/>
            <a:ahLst/>
            <a:cxnLst/>
            <a:rect l="l" t="t" r="r" b="b"/>
            <a:pathLst>
              <a:path w="33655" h="30479">
                <a:moveTo>
                  <a:pt x="6716" y="29496"/>
                </a:moveTo>
                <a:lnTo>
                  <a:pt x="33573" y="10230"/>
                </a:lnTo>
                <a:lnTo>
                  <a:pt x="32836" y="4196"/>
                </a:lnTo>
                <a:lnTo>
                  <a:pt x="27898" y="1072"/>
                </a:lnTo>
                <a:lnTo>
                  <a:pt x="22008" y="0"/>
                </a:lnTo>
                <a:lnTo>
                  <a:pt x="12883" y="1339"/>
                </a:lnTo>
                <a:lnTo>
                  <a:pt x="5396" y="5617"/>
                </a:lnTo>
                <a:lnTo>
                  <a:pt x="713" y="12012"/>
                </a:lnTo>
                <a:lnTo>
                  <a:pt x="0" y="19703"/>
                </a:lnTo>
                <a:lnTo>
                  <a:pt x="823" y="23860"/>
                </a:lnTo>
                <a:lnTo>
                  <a:pt x="6716" y="2949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423" y="4878389"/>
            <a:ext cx="26034" cy="24765"/>
          </a:xfrm>
          <a:custGeom>
            <a:avLst/>
            <a:gdLst/>
            <a:ahLst/>
            <a:cxnLst/>
            <a:rect l="l" t="t" r="r" b="b"/>
            <a:pathLst>
              <a:path w="26034" h="24764">
                <a:moveTo>
                  <a:pt x="4960" y="22801"/>
                </a:moveTo>
                <a:lnTo>
                  <a:pt x="17392" y="24173"/>
                </a:lnTo>
                <a:lnTo>
                  <a:pt x="22190" y="21039"/>
                </a:lnTo>
                <a:lnTo>
                  <a:pt x="25865" y="7572"/>
                </a:lnTo>
                <a:lnTo>
                  <a:pt x="17898" y="0"/>
                </a:lnTo>
                <a:lnTo>
                  <a:pt x="9831" y="1537"/>
                </a:lnTo>
                <a:lnTo>
                  <a:pt x="3967" y="2584"/>
                </a:lnTo>
                <a:lnTo>
                  <a:pt x="275" y="6365"/>
                </a:lnTo>
                <a:lnTo>
                  <a:pt x="0" y="12771"/>
                </a:lnTo>
                <a:lnTo>
                  <a:pt x="1094" y="18981"/>
                </a:lnTo>
                <a:lnTo>
                  <a:pt x="4960" y="2280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845" y="3520938"/>
            <a:ext cx="24130" cy="22225"/>
          </a:xfrm>
          <a:custGeom>
            <a:avLst/>
            <a:gdLst/>
            <a:ahLst/>
            <a:cxnLst/>
            <a:rect l="l" t="t" r="r" b="b"/>
            <a:pathLst>
              <a:path w="24129" h="22225">
                <a:moveTo>
                  <a:pt x="6711" y="21685"/>
                </a:moveTo>
                <a:lnTo>
                  <a:pt x="18292" y="21010"/>
                </a:lnTo>
                <a:lnTo>
                  <a:pt x="23756" y="15437"/>
                </a:lnTo>
                <a:lnTo>
                  <a:pt x="23259" y="6553"/>
                </a:lnTo>
                <a:lnTo>
                  <a:pt x="23240" y="4212"/>
                </a:lnTo>
                <a:lnTo>
                  <a:pt x="17925" y="2243"/>
                </a:lnTo>
                <a:lnTo>
                  <a:pt x="14773" y="0"/>
                </a:lnTo>
                <a:lnTo>
                  <a:pt x="6716" y="2095"/>
                </a:lnTo>
                <a:lnTo>
                  <a:pt x="0" y="5993"/>
                </a:lnTo>
                <a:lnTo>
                  <a:pt x="1494" y="17952"/>
                </a:lnTo>
                <a:lnTo>
                  <a:pt x="6711" y="216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4647" y="4613790"/>
            <a:ext cx="22860" cy="22225"/>
          </a:xfrm>
          <a:custGeom>
            <a:avLst/>
            <a:gdLst/>
            <a:ahLst/>
            <a:cxnLst/>
            <a:rect l="l" t="t" r="r" b="b"/>
            <a:pathLst>
              <a:path w="22860" h="22225">
                <a:moveTo>
                  <a:pt x="2690" y="20343"/>
                </a:moveTo>
                <a:lnTo>
                  <a:pt x="15044" y="22146"/>
                </a:lnTo>
                <a:lnTo>
                  <a:pt x="20028" y="18601"/>
                </a:lnTo>
                <a:lnTo>
                  <a:pt x="21429" y="12734"/>
                </a:lnTo>
                <a:lnTo>
                  <a:pt x="22586" y="6377"/>
                </a:lnTo>
                <a:lnTo>
                  <a:pt x="18613" y="2537"/>
                </a:lnTo>
                <a:lnTo>
                  <a:pt x="12975" y="509"/>
                </a:lnTo>
                <a:lnTo>
                  <a:pt x="6504" y="0"/>
                </a:lnTo>
                <a:lnTo>
                  <a:pt x="1873" y="2830"/>
                </a:lnTo>
                <a:lnTo>
                  <a:pt x="970" y="9010"/>
                </a:lnTo>
                <a:lnTo>
                  <a:pt x="0" y="14956"/>
                </a:lnTo>
                <a:lnTo>
                  <a:pt x="2690" y="2034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385" y="3810193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4" h="17145">
                <a:moveTo>
                  <a:pt x="7574" y="16563"/>
                </a:moveTo>
                <a:lnTo>
                  <a:pt x="13291" y="14487"/>
                </a:lnTo>
                <a:lnTo>
                  <a:pt x="14388" y="12126"/>
                </a:lnTo>
                <a:lnTo>
                  <a:pt x="17141" y="6171"/>
                </a:lnTo>
                <a:lnTo>
                  <a:pt x="14852" y="412"/>
                </a:lnTo>
                <a:lnTo>
                  <a:pt x="5249" y="0"/>
                </a:lnTo>
                <a:lnTo>
                  <a:pt x="2536" y="4515"/>
                </a:lnTo>
                <a:lnTo>
                  <a:pt x="0" y="6836"/>
                </a:lnTo>
                <a:lnTo>
                  <a:pt x="1536" y="10010"/>
                </a:lnTo>
                <a:lnTo>
                  <a:pt x="2542" y="14868"/>
                </a:lnTo>
                <a:lnTo>
                  <a:pt x="5068" y="15661"/>
                </a:lnTo>
                <a:lnTo>
                  <a:pt x="7574" y="1656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535033"/>
            <a:ext cx="19685" cy="96520"/>
          </a:xfrm>
          <a:custGeom>
            <a:avLst/>
            <a:gdLst/>
            <a:ahLst/>
            <a:cxnLst/>
            <a:rect l="l" t="t" r="r" b="b"/>
            <a:pathLst>
              <a:path w="19685" h="96520">
                <a:moveTo>
                  <a:pt x="0" y="96178"/>
                </a:moveTo>
                <a:lnTo>
                  <a:pt x="1973" y="94397"/>
                </a:lnTo>
                <a:lnTo>
                  <a:pt x="14444" y="75203"/>
                </a:lnTo>
                <a:lnTo>
                  <a:pt x="19252" y="54395"/>
                </a:lnTo>
                <a:lnTo>
                  <a:pt x="18008" y="33717"/>
                </a:lnTo>
                <a:lnTo>
                  <a:pt x="12324" y="14913"/>
                </a:lnTo>
                <a:lnTo>
                  <a:pt x="5342" y="3603"/>
                </a:lnTo>
                <a:lnTo>
                  <a:pt x="0" y="0"/>
                </a:lnTo>
                <a:lnTo>
                  <a:pt x="0" y="9617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8" y="4681179"/>
            <a:ext cx="101554" cy="12042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5258" y="4765071"/>
            <a:ext cx="77235" cy="830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7177" y="4904666"/>
            <a:ext cx="75836" cy="7693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193" y="5577958"/>
            <a:ext cx="72404" cy="8406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9" y="5205142"/>
            <a:ext cx="64001" cy="74730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05636" y="3183403"/>
            <a:ext cx="66675" cy="62230"/>
          </a:xfrm>
          <a:custGeom>
            <a:avLst/>
            <a:gdLst/>
            <a:ahLst/>
            <a:cxnLst/>
            <a:rect l="l" t="t" r="r" b="b"/>
            <a:pathLst>
              <a:path w="66675" h="62230">
                <a:moveTo>
                  <a:pt x="21674" y="61321"/>
                </a:moveTo>
                <a:lnTo>
                  <a:pt x="58614" y="46005"/>
                </a:lnTo>
                <a:lnTo>
                  <a:pt x="66637" y="18991"/>
                </a:lnTo>
                <a:lnTo>
                  <a:pt x="61669" y="7825"/>
                </a:lnTo>
                <a:lnTo>
                  <a:pt x="51695" y="674"/>
                </a:lnTo>
                <a:lnTo>
                  <a:pt x="37632" y="0"/>
                </a:lnTo>
                <a:lnTo>
                  <a:pt x="28690" y="2450"/>
                </a:lnTo>
                <a:lnTo>
                  <a:pt x="0" y="30356"/>
                </a:lnTo>
                <a:lnTo>
                  <a:pt x="356" y="37537"/>
                </a:lnTo>
                <a:lnTo>
                  <a:pt x="2965" y="45004"/>
                </a:lnTo>
                <a:lnTo>
                  <a:pt x="11026" y="55599"/>
                </a:lnTo>
                <a:lnTo>
                  <a:pt x="21674" y="6132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68106" y="3591733"/>
            <a:ext cx="69215" cy="57785"/>
          </a:xfrm>
          <a:custGeom>
            <a:avLst/>
            <a:gdLst/>
            <a:ahLst/>
            <a:cxnLst/>
            <a:rect l="l" t="t" r="r" b="b"/>
            <a:pathLst>
              <a:path w="69215" h="57785">
                <a:moveTo>
                  <a:pt x="25806" y="55767"/>
                </a:moveTo>
                <a:lnTo>
                  <a:pt x="35206" y="57218"/>
                </a:lnTo>
                <a:lnTo>
                  <a:pt x="44843" y="56048"/>
                </a:lnTo>
                <a:lnTo>
                  <a:pt x="53972" y="52427"/>
                </a:lnTo>
                <a:lnTo>
                  <a:pt x="61923" y="46537"/>
                </a:lnTo>
                <a:lnTo>
                  <a:pt x="66342" y="40897"/>
                </a:lnTo>
                <a:lnTo>
                  <a:pt x="68823" y="34644"/>
                </a:lnTo>
                <a:lnTo>
                  <a:pt x="69188" y="28152"/>
                </a:lnTo>
                <a:lnTo>
                  <a:pt x="67261" y="21795"/>
                </a:lnTo>
                <a:lnTo>
                  <a:pt x="34962" y="0"/>
                </a:lnTo>
                <a:lnTo>
                  <a:pt x="33954" y="39"/>
                </a:lnTo>
                <a:lnTo>
                  <a:pt x="22076" y="1475"/>
                </a:lnTo>
                <a:lnTo>
                  <a:pt x="11747" y="5667"/>
                </a:lnTo>
                <a:lnTo>
                  <a:pt x="4032" y="11983"/>
                </a:lnTo>
                <a:lnTo>
                  <a:pt x="0" y="19794"/>
                </a:lnTo>
                <a:lnTo>
                  <a:pt x="377" y="30495"/>
                </a:lnTo>
                <a:lnTo>
                  <a:pt x="5474" y="40980"/>
                </a:lnTo>
                <a:lnTo>
                  <a:pt x="14288" y="49866"/>
                </a:lnTo>
                <a:lnTo>
                  <a:pt x="25806" y="5576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044" y="5022697"/>
            <a:ext cx="120650" cy="172720"/>
          </a:xfrm>
          <a:custGeom>
            <a:avLst/>
            <a:gdLst/>
            <a:ahLst/>
            <a:cxnLst/>
            <a:rect l="l" t="t" r="r" b="b"/>
            <a:pathLst>
              <a:path w="120650" h="172720">
                <a:moveTo>
                  <a:pt x="73939" y="132156"/>
                </a:moveTo>
                <a:lnTo>
                  <a:pt x="67995" y="120548"/>
                </a:lnTo>
                <a:lnTo>
                  <a:pt x="57365" y="113372"/>
                </a:lnTo>
                <a:lnTo>
                  <a:pt x="43510" y="112522"/>
                </a:lnTo>
                <a:lnTo>
                  <a:pt x="35382" y="114046"/>
                </a:lnTo>
                <a:lnTo>
                  <a:pt x="27432" y="115062"/>
                </a:lnTo>
                <a:lnTo>
                  <a:pt x="19469" y="114922"/>
                </a:lnTo>
                <a:lnTo>
                  <a:pt x="11277" y="112991"/>
                </a:lnTo>
                <a:lnTo>
                  <a:pt x="6680" y="111379"/>
                </a:lnTo>
                <a:lnTo>
                  <a:pt x="1879" y="115735"/>
                </a:lnTo>
                <a:lnTo>
                  <a:pt x="0" y="122415"/>
                </a:lnTo>
                <a:lnTo>
                  <a:pt x="444" y="124269"/>
                </a:lnTo>
                <a:lnTo>
                  <a:pt x="317" y="128587"/>
                </a:lnTo>
                <a:lnTo>
                  <a:pt x="22517" y="157010"/>
                </a:lnTo>
                <a:lnTo>
                  <a:pt x="32283" y="168414"/>
                </a:lnTo>
                <a:lnTo>
                  <a:pt x="68897" y="157429"/>
                </a:lnTo>
                <a:lnTo>
                  <a:pt x="73761" y="146291"/>
                </a:lnTo>
                <a:lnTo>
                  <a:pt x="73939" y="132156"/>
                </a:lnTo>
                <a:close/>
              </a:path>
              <a:path w="120650" h="172720">
                <a:moveTo>
                  <a:pt x="120472" y="27025"/>
                </a:moveTo>
                <a:lnTo>
                  <a:pt x="116751" y="14312"/>
                </a:lnTo>
                <a:lnTo>
                  <a:pt x="109372" y="4775"/>
                </a:lnTo>
                <a:lnTo>
                  <a:pt x="99174" y="0"/>
                </a:lnTo>
                <a:lnTo>
                  <a:pt x="87845" y="1155"/>
                </a:lnTo>
                <a:lnTo>
                  <a:pt x="77292" y="7569"/>
                </a:lnTo>
                <a:lnTo>
                  <a:pt x="69024" y="17957"/>
                </a:lnTo>
                <a:lnTo>
                  <a:pt x="64465" y="31064"/>
                </a:lnTo>
                <a:lnTo>
                  <a:pt x="64770" y="43865"/>
                </a:lnTo>
                <a:lnTo>
                  <a:pt x="69113" y="55537"/>
                </a:lnTo>
                <a:lnTo>
                  <a:pt x="76581" y="64490"/>
                </a:lnTo>
                <a:lnTo>
                  <a:pt x="86309" y="69100"/>
                </a:lnTo>
                <a:lnTo>
                  <a:pt x="97345" y="68554"/>
                </a:lnTo>
                <a:lnTo>
                  <a:pt x="107213" y="63258"/>
                </a:lnTo>
                <a:lnTo>
                  <a:pt x="114998" y="53949"/>
                </a:lnTo>
                <a:lnTo>
                  <a:pt x="119786" y="41363"/>
                </a:lnTo>
                <a:lnTo>
                  <a:pt x="120472" y="2702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98452" y="3981942"/>
            <a:ext cx="59055" cy="58419"/>
          </a:xfrm>
          <a:custGeom>
            <a:avLst/>
            <a:gdLst/>
            <a:ahLst/>
            <a:cxnLst/>
            <a:rect l="l" t="t" r="r" b="b"/>
            <a:pathLst>
              <a:path w="59055" h="58420">
                <a:moveTo>
                  <a:pt x="22565" y="57899"/>
                </a:moveTo>
                <a:lnTo>
                  <a:pt x="58923" y="38366"/>
                </a:lnTo>
                <a:lnTo>
                  <a:pt x="59000" y="25976"/>
                </a:lnTo>
                <a:lnTo>
                  <a:pt x="54086" y="14556"/>
                </a:lnTo>
                <a:lnTo>
                  <a:pt x="45116" y="5486"/>
                </a:lnTo>
                <a:lnTo>
                  <a:pt x="33028" y="149"/>
                </a:lnTo>
                <a:lnTo>
                  <a:pt x="22796" y="0"/>
                </a:lnTo>
                <a:lnTo>
                  <a:pt x="13331" y="3841"/>
                </a:lnTo>
                <a:lnTo>
                  <a:pt x="5686" y="10997"/>
                </a:lnTo>
                <a:lnTo>
                  <a:pt x="914" y="20796"/>
                </a:lnTo>
                <a:lnTo>
                  <a:pt x="0" y="33169"/>
                </a:lnTo>
                <a:lnTo>
                  <a:pt x="3767" y="44245"/>
                </a:lnTo>
                <a:lnTo>
                  <a:pt x="11528" y="52875"/>
                </a:lnTo>
                <a:lnTo>
                  <a:pt x="22565" y="5789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1776" y="3049393"/>
            <a:ext cx="71120" cy="63500"/>
          </a:xfrm>
          <a:custGeom>
            <a:avLst/>
            <a:gdLst/>
            <a:ahLst/>
            <a:cxnLst/>
            <a:rect l="l" t="t" r="r" b="b"/>
            <a:pathLst>
              <a:path w="71120" h="63500">
                <a:moveTo>
                  <a:pt x="59313" y="62895"/>
                </a:moveTo>
                <a:lnTo>
                  <a:pt x="70917" y="49868"/>
                </a:lnTo>
                <a:lnTo>
                  <a:pt x="63430" y="45166"/>
                </a:lnTo>
                <a:lnTo>
                  <a:pt x="56933" y="33187"/>
                </a:lnTo>
                <a:lnTo>
                  <a:pt x="34824" y="1029"/>
                </a:lnTo>
                <a:lnTo>
                  <a:pt x="26263" y="0"/>
                </a:lnTo>
                <a:lnTo>
                  <a:pt x="16111" y="2736"/>
                </a:lnTo>
                <a:lnTo>
                  <a:pt x="7810" y="8941"/>
                </a:lnTo>
                <a:lnTo>
                  <a:pt x="2169" y="17716"/>
                </a:lnTo>
                <a:lnTo>
                  <a:pt x="0" y="28167"/>
                </a:lnTo>
                <a:lnTo>
                  <a:pt x="1756" y="37656"/>
                </a:lnTo>
                <a:lnTo>
                  <a:pt x="6783" y="45904"/>
                </a:lnTo>
                <a:lnTo>
                  <a:pt x="14359" y="52069"/>
                </a:lnTo>
                <a:lnTo>
                  <a:pt x="23760" y="55311"/>
                </a:lnTo>
                <a:lnTo>
                  <a:pt x="31660" y="56526"/>
                </a:lnTo>
                <a:lnTo>
                  <a:pt x="39933" y="53245"/>
                </a:lnTo>
                <a:lnTo>
                  <a:pt x="47577" y="57085"/>
                </a:lnTo>
                <a:lnTo>
                  <a:pt x="53137" y="59544"/>
                </a:lnTo>
                <a:lnTo>
                  <a:pt x="59313" y="6289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8009" y="4940726"/>
            <a:ext cx="53340" cy="57150"/>
          </a:xfrm>
          <a:custGeom>
            <a:avLst/>
            <a:gdLst/>
            <a:ahLst/>
            <a:cxnLst/>
            <a:rect l="l" t="t" r="r" b="b"/>
            <a:pathLst>
              <a:path w="53340" h="57150">
                <a:moveTo>
                  <a:pt x="22850" y="56942"/>
                </a:moveTo>
                <a:lnTo>
                  <a:pt x="33858" y="56776"/>
                </a:lnTo>
                <a:lnTo>
                  <a:pt x="42954" y="52767"/>
                </a:lnTo>
                <a:lnTo>
                  <a:pt x="49610" y="45330"/>
                </a:lnTo>
                <a:lnTo>
                  <a:pt x="53298" y="34878"/>
                </a:lnTo>
                <a:lnTo>
                  <a:pt x="52679" y="24664"/>
                </a:lnTo>
                <a:lnTo>
                  <a:pt x="48438" y="13958"/>
                </a:lnTo>
                <a:lnTo>
                  <a:pt x="41834" y="4992"/>
                </a:lnTo>
                <a:lnTo>
                  <a:pt x="34126" y="0"/>
                </a:lnTo>
                <a:lnTo>
                  <a:pt x="23417" y="216"/>
                </a:lnTo>
                <a:lnTo>
                  <a:pt x="13023" y="5717"/>
                </a:lnTo>
                <a:lnTo>
                  <a:pt x="4648" y="15155"/>
                </a:lnTo>
                <a:lnTo>
                  <a:pt x="0" y="27181"/>
                </a:lnTo>
                <a:lnTo>
                  <a:pt x="241" y="37815"/>
                </a:lnTo>
                <a:lnTo>
                  <a:pt x="4470" y="46765"/>
                </a:lnTo>
                <a:lnTo>
                  <a:pt x="12177" y="53363"/>
                </a:lnTo>
                <a:lnTo>
                  <a:pt x="22850" y="5694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7777" y="5010062"/>
            <a:ext cx="50800" cy="61594"/>
          </a:xfrm>
          <a:custGeom>
            <a:avLst/>
            <a:gdLst/>
            <a:ahLst/>
            <a:cxnLst/>
            <a:rect l="l" t="t" r="r" b="b"/>
            <a:pathLst>
              <a:path w="50800" h="61595">
                <a:moveTo>
                  <a:pt x="21929" y="61354"/>
                </a:moveTo>
                <a:lnTo>
                  <a:pt x="50342" y="34126"/>
                </a:lnTo>
                <a:lnTo>
                  <a:pt x="50459" y="27380"/>
                </a:lnTo>
                <a:lnTo>
                  <a:pt x="49010" y="20870"/>
                </a:lnTo>
                <a:lnTo>
                  <a:pt x="21173" y="107"/>
                </a:lnTo>
                <a:lnTo>
                  <a:pt x="1373" y="22105"/>
                </a:lnTo>
                <a:lnTo>
                  <a:pt x="334" y="25366"/>
                </a:lnTo>
                <a:lnTo>
                  <a:pt x="402" y="28050"/>
                </a:lnTo>
                <a:lnTo>
                  <a:pt x="0" y="32096"/>
                </a:lnTo>
                <a:lnTo>
                  <a:pt x="390" y="36062"/>
                </a:lnTo>
                <a:lnTo>
                  <a:pt x="2713" y="46086"/>
                </a:lnTo>
                <a:lnTo>
                  <a:pt x="7370" y="53946"/>
                </a:lnTo>
                <a:lnTo>
                  <a:pt x="13921" y="59187"/>
                </a:lnTo>
                <a:lnTo>
                  <a:pt x="21929" y="6135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145" y="5987964"/>
            <a:ext cx="57785" cy="52705"/>
          </a:xfrm>
          <a:custGeom>
            <a:avLst/>
            <a:gdLst/>
            <a:ahLst/>
            <a:cxnLst/>
            <a:rect l="l" t="t" r="r" b="b"/>
            <a:pathLst>
              <a:path w="57785" h="52704">
                <a:moveTo>
                  <a:pt x="16816" y="50619"/>
                </a:moveTo>
                <a:lnTo>
                  <a:pt x="55116" y="34548"/>
                </a:lnTo>
                <a:lnTo>
                  <a:pt x="57459" y="24734"/>
                </a:lnTo>
                <a:lnTo>
                  <a:pt x="55678" y="19846"/>
                </a:lnTo>
                <a:lnTo>
                  <a:pt x="48024" y="8600"/>
                </a:lnTo>
                <a:lnTo>
                  <a:pt x="36517" y="1735"/>
                </a:lnTo>
                <a:lnTo>
                  <a:pt x="23263" y="0"/>
                </a:lnTo>
                <a:lnTo>
                  <a:pt x="10368" y="4142"/>
                </a:lnTo>
                <a:lnTo>
                  <a:pt x="4993" y="7393"/>
                </a:lnTo>
                <a:lnTo>
                  <a:pt x="1164" y="11928"/>
                </a:lnTo>
                <a:lnTo>
                  <a:pt x="7" y="18284"/>
                </a:lnTo>
                <a:lnTo>
                  <a:pt x="0" y="28352"/>
                </a:lnTo>
                <a:lnTo>
                  <a:pt x="3197" y="37885"/>
                </a:lnTo>
                <a:lnTo>
                  <a:pt x="9002" y="45702"/>
                </a:lnTo>
                <a:lnTo>
                  <a:pt x="16816" y="506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3344" y="3036019"/>
            <a:ext cx="37465" cy="72390"/>
          </a:xfrm>
          <a:custGeom>
            <a:avLst/>
            <a:gdLst/>
            <a:ahLst/>
            <a:cxnLst/>
            <a:rect l="l" t="t" r="r" b="b"/>
            <a:pathLst>
              <a:path w="37465" h="72389">
                <a:moveTo>
                  <a:pt x="16297" y="71997"/>
                </a:moveTo>
                <a:lnTo>
                  <a:pt x="33947" y="37976"/>
                </a:lnTo>
                <a:lnTo>
                  <a:pt x="37356" y="21076"/>
                </a:lnTo>
                <a:lnTo>
                  <a:pt x="32255" y="5710"/>
                </a:lnTo>
                <a:lnTo>
                  <a:pt x="24728" y="0"/>
                </a:lnTo>
                <a:lnTo>
                  <a:pt x="9061" y="1734"/>
                </a:lnTo>
                <a:lnTo>
                  <a:pt x="195" y="47934"/>
                </a:lnTo>
                <a:lnTo>
                  <a:pt x="0" y="64356"/>
                </a:lnTo>
                <a:lnTo>
                  <a:pt x="4276" y="68362"/>
                </a:lnTo>
                <a:lnTo>
                  <a:pt x="9562" y="69881"/>
                </a:lnTo>
                <a:lnTo>
                  <a:pt x="16297" y="7199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0120" y="5280280"/>
            <a:ext cx="50165" cy="51435"/>
          </a:xfrm>
          <a:custGeom>
            <a:avLst/>
            <a:gdLst/>
            <a:ahLst/>
            <a:cxnLst/>
            <a:rect l="l" t="t" r="r" b="b"/>
            <a:pathLst>
              <a:path w="50165" h="51435">
                <a:moveTo>
                  <a:pt x="16083" y="50992"/>
                </a:moveTo>
                <a:lnTo>
                  <a:pt x="49531" y="28028"/>
                </a:lnTo>
                <a:lnTo>
                  <a:pt x="49662" y="18646"/>
                </a:lnTo>
                <a:lnTo>
                  <a:pt x="46577" y="10348"/>
                </a:lnTo>
                <a:lnTo>
                  <a:pt x="40719" y="3883"/>
                </a:lnTo>
                <a:lnTo>
                  <a:pt x="32528" y="0"/>
                </a:lnTo>
                <a:lnTo>
                  <a:pt x="22439" y="278"/>
                </a:lnTo>
                <a:lnTo>
                  <a:pt x="12720" y="5299"/>
                </a:lnTo>
                <a:lnTo>
                  <a:pt x="4773" y="13982"/>
                </a:lnTo>
                <a:lnTo>
                  <a:pt x="0" y="25246"/>
                </a:lnTo>
                <a:lnTo>
                  <a:pt x="9" y="33227"/>
                </a:lnTo>
                <a:lnTo>
                  <a:pt x="3154" y="40903"/>
                </a:lnTo>
                <a:lnTo>
                  <a:pt x="8743" y="47187"/>
                </a:lnTo>
                <a:lnTo>
                  <a:pt x="16083" y="5099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04473" y="469007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001" y="47142"/>
                </a:moveTo>
                <a:lnTo>
                  <a:pt x="30990" y="45898"/>
                </a:lnTo>
                <a:lnTo>
                  <a:pt x="38434" y="41227"/>
                </a:lnTo>
                <a:lnTo>
                  <a:pt x="44306" y="34036"/>
                </a:lnTo>
                <a:lnTo>
                  <a:pt x="47578" y="25234"/>
                </a:lnTo>
                <a:lnTo>
                  <a:pt x="47202" y="16751"/>
                </a:lnTo>
                <a:lnTo>
                  <a:pt x="43319" y="9237"/>
                </a:lnTo>
                <a:lnTo>
                  <a:pt x="36566" y="3413"/>
                </a:lnTo>
                <a:lnTo>
                  <a:pt x="27576" y="0"/>
                </a:lnTo>
                <a:lnTo>
                  <a:pt x="17697" y="102"/>
                </a:lnTo>
                <a:lnTo>
                  <a:pt x="9272" y="3945"/>
                </a:lnTo>
                <a:lnTo>
                  <a:pt x="3105" y="10932"/>
                </a:lnTo>
                <a:lnTo>
                  <a:pt x="0" y="20471"/>
                </a:lnTo>
                <a:lnTo>
                  <a:pt x="1208" y="29414"/>
                </a:lnTo>
                <a:lnTo>
                  <a:pt x="6188" y="37709"/>
                </a:lnTo>
                <a:lnTo>
                  <a:pt x="13829" y="44025"/>
                </a:lnTo>
                <a:lnTo>
                  <a:pt x="23020" y="4703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6506" y="5366284"/>
            <a:ext cx="41910" cy="54610"/>
          </a:xfrm>
          <a:custGeom>
            <a:avLst/>
            <a:gdLst/>
            <a:ahLst/>
            <a:cxnLst/>
            <a:rect l="l" t="t" r="r" b="b"/>
            <a:pathLst>
              <a:path w="41910" h="54610">
                <a:moveTo>
                  <a:pt x="12260" y="53273"/>
                </a:moveTo>
                <a:lnTo>
                  <a:pt x="41303" y="25723"/>
                </a:lnTo>
                <a:lnTo>
                  <a:pt x="40962" y="20874"/>
                </a:lnTo>
                <a:lnTo>
                  <a:pt x="13724" y="0"/>
                </a:lnTo>
                <a:lnTo>
                  <a:pt x="5871" y="6473"/>
                </a:lnTo>
                <a:lnTo>
                  <a:pt x="2334" y="16738"/>
                </a:lnTo>
                <a:lnTo>
                  <a:pt x="1482" y="19588"/>
                </a:lnTo>
                <a:lnTo>
                  <a:pt x="423" y="24182"/>
                </a:lnTo>
                <a:lnTo>
                  <a:pt x="0" y="34512"/>
                </a:lnTo>
                <a:lnTo>
                  <a:pt x="1972" y="43025"/>
                </a:lnTo>
                <a:lnTo>
                  <a:pt x="6129" y="49389"/>
                </a:lnTo>
                <a:lnTo>
                  <a:pt x="12260" y="5327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5381943"/>
            <a:ext cx="12065" cy="41910"/>
          </a:xfrm>
          <a:custGeom>
            <a:avLst/>
            <a:gdLst/>
            <a:ahLst/>
            <a:cxnLst/>
            <a:rect l="l" t="t" r="r" b="b"/>
            <a:pathLst>
              <a:path w="12065" h="41910">
                <a:moveTo>
                  <a:pt x="0" y="41303"/>
                </a:moveTo>
                <a:lnTo>
                  <a:pt x="4368" y="39300"/>
                </a:lnTo>
                <a:lnTo>
                  <a:pt x="9400" y="33866"/>
                </a:lnTo>
                <a:lnTo>
                  <a:pt x="11893" y="26686"/>
                </a:lnTo>
                <a:lnTo>
                  <a:pt x="11395" y="16996"/>
                </a:lnTo>
                <a:lnTo>
                  <a:pt x="7702" y="8072"/>
                </a:lnTo>
                <a:lnTo>
                  <a:pt x="1356" y="772"/>
                </a:lnTo>
                <a:lnTo>
                  <a:pt x="0" y="0"/>
                </a:lnTo>
                <a:lnTo>
                  <a:pt x="0" y="413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615" y="2758294"/>
            <a:ext cx="41275" cy="51435"/>
          </a:xfrm>
          <a:custGeom>
            <a:avLst/>
            <a:gdLst/>
            <a:ahLst/>
            <a:cxnLst/>
            <a:rect l="l" t="t" r="r" b="b"/>
            <a:pathLst>
              <a:path w="41275" h="51435">
                <a:moveTo>
                  <a:pt x="18135" y="51324"/>
                </a:moveTo>
                <a:lnTo>
                  <a:pt x="26739" y="49533"/>
                </a:lnTo>
                <a:lnTo>
                  <a:pt x="34731" y="42572"/>
                </a:lnTo>
                <a:lnTo>
                  <a:pt x="39666" y="33540"/>
                </a:lnTo>
                <a:lnTo>
                  <a:pt x="41273" y="24277"/>
                </a:lnTo>
                <a:lnTo>
                  <a:pt x="39557" y="15287"/>
                </a:lnTo>
                <a:lnTo>
                  <a:pt x="34518" y="7069"/>
                </a:lnTo>
                <a:lnTo>
                  <a:pt x="31201" y="3293"/>
                </a:lnTo>
                <a:lnTo>
                  <a:pt x="27031" y="531"/>
                </a:lnTo>
                <a:lnTo>
                  <a:pt x="21788" y="0"/>
                </a:lnTo>
                <a:lnTo>
                  <a:pt x="13850" y="878"/>
                </a:lnTo>
                <a:lnTo>
                  <a:pt x="6795" y="4984"/>
                </a:lnTo>
                <a:lnTo>
                  <a:pt x="1789" y="11468"/>
                </a:lnTo>
                <a:lnTo>
                  <a:pt x="0" y="19476"/>
                </a:lnTo>
                <a:lnTo>
                  <a:pt x="101" y="26251"/>
                </a:lnTo>
                <a:lnTo>
                  <a:pt x="1818" y="33320"/>
                </a:lnTo>
                <a:lnTo>
                  <a:pt x="4342" y="39623"/>
                </a:lnTo>
                <a:lnTo>
                  <a:pt x="10231" y="48001"/>
                </a:lnTo>
                <a:lnTo>
                  <a:pt x="18135" y="5132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6276" y="5011501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70">
                <a:moveTo>
                  <a:pt x="13874" y="51157"/>
                </a:moveTo>
                <a:lnTo>
                  <a:pt x="45357" y="29393"/>
                </a:lnTo>
                <a:lnTo>
                  <a:pt x="45964" y="20089"/>
                </a:lnTo>
                <a:lnTo>
                  <a:pt x="44583" y="12375"/>
                </a:lnTo>
                <a:lnTo>
                  <a:pt x="41478" y="6663"/>
                </a:lnTo>
                <a:lnTo>
                  <a:pt x="36911" y="3368"/>
                </a:lnTo>
                <a:lnTo>
                  <a:pt x="28191" y="0"/>
                </a:lnTo>
                <a:lnTo>
                  <a:pt x="20990" y="3809"/>
                </a:lnTo>
                <a:lnTo>
                  <a:pt x="14912" y="9270"/>
                </a:lnTo>
                <a:lnTo>
                  <a:pt x="10459" y="13135"/>
                </a:lnTo>
                <a:lnTo>
                  <a:pt x="6714" y="18130"/>
                </a:lnTo>
                <a:lnTo>
                  <a:pt x="0" y="30265"/>
                </a:lnTo>
                <a:lnTo>
                  <a:pt x="2260" y="39359"/>
                </a:lnTo>
                <a:lnTo>
                  <a:pt x="13874" y="5115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892" y="2455600"/>
            <a:ext cx="41910" cy="46990"/>
          </a:xfrm>
          <a:custGeom>
            <a:avLst/>
            <a:gdLst/>
            <a:ahLst/>
            <a:cxnLst/>
            <a:rect l="l" t="t" r="r" b="b"/>
            <a:pathLst>
              <a:path w="41910" h="46989">
                <a:moveTo>
                  <a:pt x="16122" y="46640"/>
                </a:moveTo>
                <a:lnTo>
                  <a:pt x="41845" y="21036"/>
                </a:lnTo>
                <a:lnTo>
                  <a:pt x="37504" y="11266"/>
                </a:lnTo>
                <a:lnTo>
                  <a:pt x="30020" y="3646"/>
                </a:lnTo>
                <a:lnTo>
                  <a:pt x="20643" y="0"/>
                </a:lnTo>
                <a:lnTo>
                  <a:pt x="13894" y="895"/>
                </a:lnTo>
                <a:lnTo>
                  <a:pt x="7833" y="4601"/>
                </a:lnTo>
                <a:lnTo>
                  <a:pt x="3092" y="10566"/>
                </a:lnTo>
                <a:lnTo>
                  <a:pt x="304" y="18237"/>
                </a:lnTo>
                <a:lnTo>
                  <a:pt x="0" y="27816"/>
                </a:lnTo>
                <a:lnTo>
                  <a:pt x="2794" y="36183"/>
                </a:lnTo>
                <a:lnTo>
                  <a:pt x="8307" y="42682"/>
                </a:lnTo>
                <a:lnTo>
                  <a:pt x="16122" y="4664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0845" y="2819182"/>
            <a:ext cx="39370" cy="51435"/>
          </a:xfrm>
          <a:custGeom>
            <a:avLst/>
            <a:gdLst/>
            <a:ahLst/>
            <a:cxnLst/>
            <a:rect l="l" t="t" r="r" b="b"/>
            <a:pathLst>
              <a:path w="39369" h="51435">
                <a:moveTo>
                  <a:pt x="18371" y="51139"/>
                </a:moveTo>
                <a:lnTo>
                  <a:pt x="28034" y="49815"/>
                </a:lnTo>
                <a:lnTo>
                  <a:pt x="35390" y="38308"/>
                </a:lnTo>
                <a:lnTo>
                  <a:pt x="37156" y="33621"/>
                </a:lnTo>
                <a:lnTo>
                  <a:pt x="38801" y="30080"/>
                </a:lnTo>
                <a:lnTo>
                  <a:pt x="38829" y="25833"/>
                </a:lnTo>
                <a:lnTo>
                  <a:pt x="39124" y="22803"/>
                </a:lnTo>
                <a:lnTo>
                  <a:pt x="38757" y="19809"/>
                </a:lnTo>
                <a:lnTo>
                  <a:pt x="36589" y="11852"/>
                </a:lnTo>
                <a:lnTo>
                  <a:pt x="32281" y="5483"/>
                </a:lnTo>
                <a:lnTo>
                  <a:pt x="26462" y="1325"/>
                </a:lnTo>
                <a:lnTo>
                  <a:pt x="19758" y="0"/>
                </a:lnTo>
                <a:lnTo>
                  <a:pt x="11166" y="2359"/>
                </a:lnTo>
                <a:lnTo>
                  <a:pt x="4531" y="7960"/>
                </a:lnTo>
                <a:lnTo>
                  <a:pt x="570" y="15878"/>
                </a:lnTo>
                <a:lnTo>
                  <a:pt x="0" y="25188"/>
                </a:lnTo>
                <a:lnTo>
                  <a:pt x="1142" y="33578"/>
                </a:lnTo>
                <a:lnTo>
                  <a:pt x="5093" y="40296"/>
                </a:lnTo>
                <a:lnTo>
                  <a:pt x="11701" y="45673"/>
                </a:lnTo>
                <a:lnTo>
                  <a:pt x="18371" y="511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7347" y="2456171"/>
            <a:ext cx="38100" cy="49530"/>
          </a:xfrm>
          <a:custGeom>
            <a:avLst/>
            <a:gdLst/>
            <a:ahLst/>
            <a:cxnLst/>
            <a:rect l="l" t="t" r="r" b="b"/>
            <a:pathLst>
              <a:path w="38100" h="49530">
                <a:moveTo>
                  <a:pt x="14566" y="48344"/>
                </a:moveTo>
                <a:lnTo>
                  <a:pt x="37552" y="27354"/>
                </a:lnTo>
                <a:lnTo>
                  <a:pt x="37419" y="24414"/>
                </a:lnTo>
                <a:lnTo>
                  <a:pt x="16054" y="0"/>
                </a:lnTo>
                <a:lnTo>
                  <a:pt x="10655" y="1837"/>
                </a:lnTo>
                <a:lnTo>
                  <a:pt x="6115" y="6170"/>
                </a:lnTo>
                <a:lnTo>
                  <a:pt x="2589" y="12956"/>
                </a:lnTo>
                <a:lnTo>
                  <a:pt x="230" y="22153"/>
                </a:lnTo>
                <a:lnTo>
                  <a:pt x="290" y="23656"/>
                </a:lnTo>
                <a:lnTo>
                  <a:pt x="0" y="27699"/>
                </a:lnTo>
                <a:lnTo>
                  <a:pt x="631" y="31565"/>
                </a:lnTo>
                <a:lnTo>
                  <a:pt x="3333" y="38893"/>
                </a:lnTo>
                <a:lnTo>
                  <a:pt x="8253" y="44697"/>
                </a:lnTo>
                <a:lnTo>
                  <a:pt x="14566" y="4834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5773" y="3566892"/>
            <a:ext cx="45085" cy="42545"/>
          </a:xfrm>
          <a:custGeom>
            <a:avLst/>
            <a:gdLst/>
            <a:ahLst/>
            <a:cxnLst/>
            <a:rect l="l" t="t" r="r" b="b"/>
            <a:pathLst>
              <a:path w="45084" h="42545">
                <a:moveTo>
                  <a:pt x="21479" y="42309"/>
                </a:moveTo>
                <a:lnTo>
                  <a:pt x="29710" y="41123"/>
                </a:lnTo>
                <a:lnTo>
                  <a:pt x="37038" y="36946"/>
                </a:lnTo>
                <a:lnTo>
                  <a:pt x="42424" y="30640"/>
                </a:lnTo>
                <a:lnTo>
                  <a:pt x="44826" y="23072"/>
                </a:lnTo>
                <a:lnTo>
                  <a:pt x="43676" y="15217"/>
                </a:lnTo>
                <a:lnTo>
                  <a:pt x="39536" y="8195"/>
                </a:lnTo>
                <a:lnTo>
                  <a:pt x="33105" y="2843"/>
                </a:lnTo>
                <a:lnTo>
                  <a:pt x="25086" y="0"/>
                </a:lnTo>
                <a:lnTo>
                  <a:pt x="17041" y="647"/>
                </a:lnTo>
                <a:lnTo>
                  <a:pt x="9332" y="4340"/>
                </a:lnTo>
                <a:lnTo>
                  <a:pt x="3228" y="10203"/>
                </a:lnTo>
                <a:lnTo>
                  <a:pt x="0" y="17362"/>
                </a:lnTo>
                <a:lnTo>
                  <a:pt x="806" y="25727"/>
                </a:lnTo>
                <a:lnTo>
                  <a:pt x="5426" y="33585"/>
                </a:lnTo>
                <a:lnTo>
                  <a:pt x="12703" y="39569"/>
                </a:lnTo>
                <a:lnTo>
                  <a:pt x="21479" y="4230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9321" y="5029005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7770" y="42773"/>
                </a:moveTo>
                <a:lnTo>
                  <a:pt x="26109" y="42637"/>
                </a:lnTo>
                <a:lnTo>
                  <a:pt x="33254" y="39372"/>
                </a:lnTo>
                <a:lnTo>
                  <a:pt x="38567" y="33456"/>
                </a:lnTo>
                <a:lnTo>
                  <a:pt x="41407" y="25369"/>
                </a:lnTo>
                <a:lnTo>
                  <a:pt x="41233" y="16659"/>
                </a:lnTo>
                <a:lnTo>
                  <a:pt x="38232" y="9041"/>
                </a:lnTo>
                <a:lnTo>
                  <a:pt x="32856" y="3245"/>
                </a:lnTo>
                <a:lnTo>
                  <a:pt x="25555" y="0"/>
                </a:lnTo>
                <a:lnTo>
                  <a:pt x="16636" y="98"/>
                </a:lnTo>
                <a:lnTo>
                  <a:pt x="8999" y="3637"/>
                </a:lnTo>
                <a:lnTo>
                  <a:pt x="3247" y="10232"/>
                </a:lnTo>
                <a:lnTo>
                  <a:pt x="0" y="19391"/>
                </a:lnTo>
                <a:lnTo>
                  <a:pt x="191" y="27708"/>
                </a:lnTo>
                <a:lnTo>
                  <a:pt x="3432" y="34681"/>
                </a:lnTo>
                <a:lnTo>
                  <a:pt x="9400" y="39855"/>
                </a:lnTo>
                <a:lnTo>
                  <a:pt x="17770" y="4277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1173" y="3276850"/>
            <a:ext cx="42545" cy="43180"/>
          </a:xfrm>
          <a:custGeom>
            <a:avLst/>
            <a:gdLst/>
            <a:ahLst/>
            <a:cxnLst/>
            <a:rect l="l" t="t" r="r" b="b"/>
            <a:pathLst>
              <a:path w="42545" h="43179">
                <a:moveTo>
                  <a:pt x="17203" y="42871"/>
                </a:moveTo>
                <a:lnTo>
                  <a:pt x="42545" y="18543"/>
                </a:lnTo>
                <a:lnTo>
                  <a:pt x="41176" y="11392"/>
                </a:lnTo>
                <a:lnTo>
                  <a:pt x="40992" y="4458"/>
                </a:lnTo>
                <a:lnTo>
                  <a:pt x="34268" y="2900"/>
                </a:lnTo>
                <a:lnTo>
                  <a:pt x="27543" y="118"/>
                </a:lnTo>
                <a:lnTo>
                  <a:pt x="20779" y="0"/>
                </a:lnTo>
                <a:lnTo>
                  <a:pt x="12487" y="1480"/>
                </a:lnTo>
                <a:lnTo>
                  <a:pt x="5999" y="5950"/>
                </a:lnTo>
                <a:lnTo>
                  <a:pt x="1732" y="12765"/>
                </a:lnTo>
                <a:lnTo>
                  <a:pt x="107" y="21282"/>
                </a:lnTo>
                <a:lnTo>
                  <a:pt x="1193" y="28984"/>
                </a:lnTo>
                <a:lnTo>
                  <a:pt x="4830" y="35596"/>
                </a:lnTo>
                <a:lnTo>
                  <a:pt x="10353" y="40444"/>
                </a:lnTo>
                <a:lnTo>
                  <a:pt x="17203" y="4287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02348" y="4448868"/>
            <a:ext cx="31750" cy="55880"/>
          </a:xfrm>
          <a:custGeom>
            <a:avLst/>
            <a:gdLst/>
            <a:ahLst/>
            <a:cxnLst/>
            <a:rect l="l" t="t" r="r" b="b"/>
            <a:pathLst>
              <a:path w="31750" h="55879">
                <a:moveTo>
                  <a:pt x="16646" y="55785"/>
                </a:moveTo>
                <a:lnTo>
                  <a:pt x="24099" y="54693"/>
                </a:lnTo>
                <a:lnTo>
                  <a:pt x="28379" y="48125"/>
                </a:lnTo>
                <a:lnTo>
                  <a:pt x="29616" y="45456"/>
                </a:lnTo>
                <a:lnTo>
                  <a:pt x="30853" y="43233"/>
                </a:lnTo>
                <a:lnTo>
                  <a:pt x="31389" y="35361"/>
                </a:lnTo>
                <a:lnTo>
                  <a:pt x="31445" y="27673"/>
                </a:lnTo>
                <a:lnTo>
                  <a:pt x="30799" y="20150"/>
                </a:lnTo>
                <a:lnTo>
                  <a:pt x="29227" y="12771"/>
                </a:lnTo>
                <a:lnTo>
                  <a:pt x="27072" y="5367"/>
                </a:lnTo>
                <a:lnTo>
                  <a:pt x="20211" y="0"/>
                </a:lnTo>
                <a:lnTo>
                  <a:pt x="13944" y="529"/>
                </a:lnTo>
                <a:lnTo>
                  <a:pt x="7617" y="935"/>
                </a:lnTo>
                <a:lnTo>
                  <a:pt x="996" y="7077"/>
                </a:lnTo>
                <a:lnTo>
                  <a:pt x="167" y="14384"/>
                </a:lnTo>
                <a:lnTo>
                  <a:pt x="0" y="25086"/>
                </a:lnTo>
                <a:lnTo>
                  <a:pt x="2084" y="35061"/>
                </a:lnTo>
                <a:lnTo>
                  <a:pt x="6518" y="44232"/>
                </a:lnTo>
                <a:lnTo>
                  <a:pt x="13404" y="52524"/>
                </a:lnTo>
                <a:lnTo>
                  <a:pt x="13364" y="52739"/>
                </a:lnTo>
                <a:lnTo>
                  <a:pt x="16646" y="557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6077" y="3341700"/>
            <a:ext cx="42545" cy="45720"/>
          </a:xfrm>
          <a:custGeom>
            <a:avLst/>
            <a:gdLst/>
            <a:ahLst/>
            <a:cxnLst/>
            <a:rect l="l" t="t" r="r" b="b"/>
            <a:pathLst>
              <a:path w="42545" h="45720">
                <a:moveTo>
                  <a:pt x="26719" y="45408"/>
                </a:moveTo>
                <a:lnTo>
                  <a:pt x="33093" y="42784"/>
                </a:lnTo>
                <a:lnTo>
                  <a:pt x="37627" y="36819"/>
                </a:lnTo>
                <a:lnTo>
                  <a:pt x="37499" y="36907"/>
                </a:lnTo>
                <a:lnTo>
                  <a:pt x="41233" y="30120"/>
                </a:lnTo>
                <a:lnTo>
                  <a:pt x="30423" y="0"/>
                </a:lnTo>
                <a:lnTo>
                  <a:pt x="17716" y="136"/>
                </a:lnTo>
                <a:lnTo>
                  <a:pt x="12595" y="3211"/>
                </a:lnTo>
                <a:lnTo>
                  <a:pt x="2598" y="12300"/>
                </a:lnTo>
                <a:lnTo>
                  <a:pt x="1450" y="19215"/>
                </a:lnTo>
                <a:lnTo>
                  <a:pt x="0" y="25963"/>
                </a:lnTo>
                <a:lnTo>
                  <a:pt x="3170" y="30547"/>
                </a:lnTo>
                <a:lnTo>
                  <a:pt x="7348" y="36317"/>
                </a:lnTo>
                <a:lnTo>
                  <a:pt x="12261" y="41107"/>
                </a:lnTo>
                <a:lnTo>
                  <a:pt x="26719" y="4540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6624" y="2560728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5" h="46989">
                <a:moveTo>
                  <a:pt x="18259" y="46919"/>
                </a:moveTo>
                <a:lnTo>
                  <a:pt x="37218" y="16523"/>
                </a:lnTo>
                <a:lnTo>
                  <a:pt x="34801" y="7376"/>
                </a:lnTo>
                <a:lnTo>
                  <a:pt x="33201" y="3334"/>
                </a:lnTo>
                <a:lnTo>
                  <a:pt x="29912" y="1232"/>
                </a:lnTo>
                <a:lnTo>
                  <a:pt x="25895" y="78"/>
                </a:lnTo>
                <a:lnTo>
                  <a:pt x="23960" y="316"/>
                </a:lnTo>
                <a:lnTo>
                  <a:pt x="21793" y="0"/>
                </a:lnTo>
                <a:lnTo>
                  <a:pt x="0" y="36005"/>
                </a:lnTo>
                <a:lnTo>
                  <a:pt x="5358" y="43236"/>
                </a:lnTo>
                <a:lnTo>
                  <a:pt x="12024" y="45117"/>
                </a:lnTo>
                <a:lnTo>
                  <a:pt x="18259" y="469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7412" y="3201065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5" h="40639">
                <a:moveTo>
                  <a:pt x="17355" y="40087"/>
                </a:moveTo>
                <a:lnTo>
                  <a:pt x="24799" y="39458"/>
                </a:lnTo>
                <a:lnTo>
                  <a:pt x="31671" y="36167"/>
                </a:lnTo>
                <a:lnTo>
                  <a:pt x="36980" y="30902"/>
                </a:lnTo>
                <a:lnTo>
                  <a:pt x="39732" y="24347"/>
                </a:lnTo>
                <a:lnTo>
                  <a:pt x="39164" y="16306"/>
                </a:lnTo>
                <a:lnTo>
                  <a:pt x="35447" y="8735"/>
                </a:lnTo>
                <a:lnTo>
                  <a:pt x="29479" y="2883"/>
                </a:lnTo>
                <a:lnTo>
                  <a:pt x="22159" y="0"/>
                </a:lnTo>
                <a:lnTo>
                  <a:pt x="14626" y="552"/>
                </a:lnTo>
                <a:lnTo>
                  <a:pt x="7792" y="3841"/>
                </a:lnTo>
                <a:lnTo>
                  <a:pt x="2603" y="9182"/>
                </a:lnTo>
                <a:lnTo>
                  <a:pt x="0" y="15891"/>
                </a:lnTo>
                <a:lnTo>
                  <a:pt x="536" y="24285"/>
                </a:lnTo>
                <a:lnTo>
                  <a:pt x="4057" y="31740"/>
                </a:lnTo>
                <a:lnTo>
                  <a:pt x="9888" y="37320"/>
                </a:lnTo>
                <a:lnTo>
                  <a:pt x="17355" y="4008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7069" y="2021934"/>
            <a:ext cx="34290" cy="47625"/>
          </a:xfrm>
          <a:custGeom>
            <a:avLst/>
            <a:gdLst/>
            <a:ahLst/>
            <a:cxnLst/>
            <a:rect l="l" t="t" r="r" b="b"/>
            <a:pathLst>
              <a:path w="34290" h="47625">
                <a:moveTo>
                  <a:pt x="12932" y="47203"/>
                </a:moveTo>
                <a:lnTo>
                  <a:pt x="27993" y="42686"/>
                </a:lnTo>
                <a:lnTo>
                  <a:pt x="32046" y="35087"/>
                </a:lnTo>
                <a:lnTo>
                  <a:pt x="33638" y="26950"/>
                </a:lnTo>
                <a:lnTo>
                  <a:pt x="33863" y="17791"/>
                </a:lnTo>
                <a:lnTo>
                  <a:pt x="31757" y="10086"/>
                </a:lnTo>
                <a:lnTo>
                  <a:pt x="27688" y="4464"/>
                </a:lnTo>
                <a:lnTo>
                  <a:pt x="22019" y="1555"/>
                </a:lnTo>
                <a:lnTo>
                  <a:pt x="14848" y="0"/>
                </a:lnTo>
                <a:lnTo>
                  <a:pt x="6467" y="6321"/>
                </a:lnTo>
                <a:lnTo>
                  <a:pt x="2390" y="16499"/>
                </a:lnTo>
                <a:lnTo>
                  <a:pt x="432" y="23053"/>
                </a:lnTo>
                <a:lnTo>
                  <a:pt x="0" y="29478"/>
                </a:lnTo>
                <a:lnTo>
                  <a:pt x="1397" y="35705"/>
                </a:lnTo>
                <a:lnTo>
                  <a:pt x="4930" y="41661"/>
                </a:lnTo>
                <a:lnTo>
                  <a:pt x="8404" y="45800"/>
                </a:lnTo>
                <a:lnTo>
                  <a:pt x="12932" y="472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55217" y="3208762"/>
            <a:ext cx="40640" cy="37465"/>
          </a:xfrm>
          <a:custGeom>
            <a:avLst/>
            <a:gdLst/>
            <a:ahLst/>
            <a:cxnLst/>
            <a:rect l="l" t="t" r="r" b="b"/>
            <a:pathLst>
              <a:path w="40639" h="37464">
                <a:moveTo>
                  <a:pt x="16709" y="37018"/>
                </a:moveTo>
                <a:lnTo>
                  <a:pt x="40462" y="9561"/>
                </a:lnTo>
                <a:lnTo>
                  <a:pt x="33708" y="1320"/>
                </a:lnTo>
                <a:lnTo>
                  <a:pt x="24192" y="0"/>
                </a:lnTo>
                <a:lnTo>
                  <a:pt x="15503" y="367"/>
                </a:lnTo>
                <a:lnTo>
                  <a:pt x="8104" y="3572"/>
                </a:lnTo>
                <a:lnTo>
                  <a:pt x="2701" y="9127"/>
                </a:lnTo>
                <a:lnTo>
                  <a:pt x="0" y="16545"/>
                </a:lnTo>
                <a:lnTo>
                  <a:pt x="491" y="24040"/>
                </a:lnTo>
                <a:lnTo>
                  <a:pt x="3761" y="30357"/>
                </a:lnTo>
                <a:lnTo>
                  <a:pt x="9328" y="34887"/>
                </a:lnTo>
                <a:lnTo>
                  <a:pt x="16709" y="3701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55572" y="4093676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8197" y="37919"/>
                </a:moveTo>
                <a:lnTo>
                  <a:pt x="27900" y="39128"/>
                </a:lnTo>
                <a:lnTo>
                  <a:pt x="37928" y="33050"/>
                </a:lnTo>
                <a:lnTo>
                  <a:pt x="39304" y="25064"/>
                </a:lnTo>
                <a:lnTo>
                  <a:pt x="38927" y="16809"/>
                </a:lnTo>
                <a:lnTo>
                  <a:pt x="35549" y="9145"/>
                </a:lnTo>
                <a:lnTo>
                  <a:pt x="29894" y="3174"/>
                </a:lnTo>
                <a:lnTo>
                  <a:pt x="22685" y="0"/>
                </a:lnTo>
                <a:lnTo>
                  <a:pt x="14988" y="113"/>
                </a:lnTo>
                <a:lnTo>
                  <a:pt x="8078" y="2948"/>
                </a:lnTo>
                <a:lnTo>
                  <a:pt x="2801" y="7979"/>
                </a:lnTo>
                <a:lnTo>
                  <a:pt x="0" y="14682"/>
                </a:lnTo>
                <a:lnTo>
                  <a:pt x="349" y="22743"/>
                </a:lnTo>
                <a:lnTo>
                  <a:pt x="3947" y="29871"/>
                </a:lnTo>
                <a:lnTo>
                  <a:pt x="10121" y="35214"/>
                </a:lnTo>
                <a:lnTo>
                  <a:pt x="18197" y="379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6972" y="2318591"/>
            <a:ext cx="35560" cy="45085"/>
          </a:xfrm>
          <a:custGeom>
            <a:avLst/>
            <a:gdLst/>
            <a:ahLst/>
            <a:cxnLst/>
            <a:rect l="l" t="t" r="r" b="b"/>
            <a:pathLst>
              <a:path w="35559" h="45085">
                <a:moveTo>
                  <a:pt x="15161" y="44679"/>
                </a:moveTo>
                <a:lnTo>
                  <a:pt x="21626" y="42772"/>
                </a:lnTo>
                <a:lnTo>
                  <a:pt x="30574" y="40060"/>
                </a:lnTo>
                <a:lnTo>
                  <a:pt x="33987" y="32922"/>
                </a:lnTo>
                <a:lnTo>
                  <a:pt x="34731" y="24554"/>
                </a:lnTo>
                <a:lnTo>
                  <a:pt x="35046" y="19769"/>
                </a:lnTo>
                <a:lnTo>
                  <a:pt x="34235" y="14445"/>
                </a:lnTo>
                <a:lnTo>
                  <a:pt x="30976" y="6684"/>
                </a:lnTo>
                <a:lnTo>
                  <a:pt x="27272" y="4418"/>
                </a:lnTo>
                <a:lnTo>
                  <a:pt x="25970" y="3012"/>
                </a:lnTo>
                <a:lnTo>
                  <a:pt x="0" y="21169"/>
                </a:lnTo>
                <a:lnTo>
                  <a:pt x="886" y="27586"/>
                </a:lnTo>
                <a:lnTo>
                  <a:pt x="4047" y="34230"/>
                </a:lnTo>
                <a:lnTo>
                  <a:pt x="8434" y="41295"/>
                </a:lnTo>
                <a:lnTo>
                  <a:pt x="15161" y="4467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9994" y="2207777"/>
            <a:ext cx="67945" cy="55244"/>
          </a:xfrm>
          <a:custGeom>
            <a:avLst/>
            <a:gdLst/>
            <a:ahLst/>
            <a:cxnLst/>
            <a:rect l="l" t="t" r="r" b="b"/>
            <a:pathLst>
              <a:path w="67945" h="55244">
                <a:moveTo>
                  <a:pt x="16672" y="54873"/>
                </a:moveTo>
                <a:lnTo>
                  <a:pt x="23867" y="54095"/>
                </a:lnTo>
                <a:lnTo>
                  <a:pt x="30621" y="50357"/>
                </a:lnTo>
                <a:lnTo>
                  <a:pt x="36388" y="45563"/>
                </a:lnTo>
                <a:lnTo>
                  <a:pt x="37882" y="38577"/>
                </a:lnTo>
                <a:lnTo>
                  <a:pt x="39885" y="31852"/>
                </a:lnTo>
                <a:lnTo>
                  <a:pt x="46163" y="35254"/>
                </a:lnTo>
                <a:lnTo>
                  <a:pt x="52418" y="37561"/>
                </a:lnTo>
                <a:lnTo>
                  <a:pt x="64843" y="29804"/>
                </a:lnTo>
                <a:lnTo>
                  <a:pt x="67442" y="24690"/>
                </a:lnTo>
                <a:lnTo>
                  <a:pt x="66974" y="10758"/>
                </a:lnTo>
                <a:lnTo>
                  <a:pt x="62600" y="5453"/>
                </a:lnTo>
                <a:lnTo>
                  <a:pt x="49576" y="0"/>
                </a:lnTo>
                <a:lnTo>
                  <a:pt x="44392" y="2807"/>
                </a:lnTo>
                <a:lnTo>
                  <a:pt x="37725" y="11935"/>
                </a:lnTo>
                <a:lnTo>
                  <a:pt x="35486" y="16291"/>
                </a:lnTo>
                <a:lnTo>
                  <a:pt x="32942" y="20492"/>
                </a:lnTo>
                <a:lnTo>
                  <a:pt x="26532" y="17614"/>
                </a:lnTo>
                <a:lnTo>
                  <a:pt x="20148" y="16601"/>
                </a:lnTo>
                <a:lnTo>
                  <a:pt x="13818" y="17695"/>
                </a:lnTo>
                <a:lnTo>
                  <a:pt x="7571" y="21139"/>
                </a:lnTo>
                <a:lnTo>
                  <a:pt x="2415" y="26960"/>
                </a:lnTo>
                <a:lnTo>
                  <a:pt x="0" y="33938"/>
                </a:lnTo>
                <a:lnTo>
                  <a:pt x="434" y="41186"/>
                </a:lnTo>
                <a:lnTo>
                  <a:pt x="3828" y="47818"/>
                </a:lnTo>
                <a:lnTo>
                  <a:pt x="9753" y="52758"/>
                </a:lnTo>
                <a:lnTo>
                  <a:pt x="16672" y="5487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2512" y="5450013"/>
            <a:ext cx="31115" cy="45085"/>
          </a:xfrm>
          <a:custGeom>
            <a:avLst/>
            <a:gdLst/>
            <a:ahLst/>
            <a:cxnLst/>
            <a:rect l="l" t="t" r="r" b="b"/>
            <a:pathLst>
              <a:path w="31115" h="45085">
                <a:moveTo>
                  <a:pt x="10304" y="43899"/>
                </a:moveTo>
                <a:lnTo>
                  <a:pt x="20448" y="44521"/>
                </a:lnTo>
                <a:lnTo>
                  <a:pt x="26380" y="34358"/>
                </a:lnTo>
                <a:lnTo>
                  <a:pt x="28484" y="28730"/>
                </a:lnTo>
                <a:lnTo>
                  <a:pt x="31016" y="23069"/>
                </a:lnTo>
                <a:lnTo>
                  <a:pt x="30591" y="18985"/>
                </a:lnTo>
                <a:lnTo>
                  <a:pt x="30490" y="14959"/>
                </a:lnTo>
                <a:lnTo>
                  <a:pt x="27924" y="4363"/>
                </a:lnTo>
                <a:lnTo>
                  <a:pt x="20464" y="0"/>
                </a:lnTo>
                <a:lnTo>
                  <a:pt x="13307" y="812"/>
                </a:lnTo>
                <a:lnTo>
                  <a:pt x="6132" y="1732"/>
                </a:lnTo>
                <a:lnTo>
                  <a:pt x="0" y="8408"/>
                </a:lnTo>
                <a:lnTo>
                  <a:pt x="2694" y="23369"/>
                </a:lnTo>
                <a:lnTo>
                  <a:pt x="5134" y="31048"/>
                </a:lnTo>
                <a:lnTo>
                  <a:pt x="8138" y="38384"/>
                </a:lnTo>
                <a:lnTo>
                  <a:pt x="10304" y="4389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3694" y="3651491"/>
            <a:ext cx="33020" cy="36830"/>
          </a:xfrm>
          <a:custGeom>
            <a:avLst/>
            <a:gdLst/>
            <a:ahLst/>
            <a:cxnLst/>
            <a:rect l="l" t="t" r="r" b="b"/>
            <a:pathLst>
              <a:path w="33020" h="36829">
                <a:moveTo>
                  <a:pt x="5479" y="33507"/>
                </a:moveTo>
                <a:lnTo>
                  <a:pt x="13897" y="34928"/>
                </a:lnTo>
                <a:lnTo>
                  <a:pt x="21542" y="36319"/>
                </a:lnTo>
                <a:lnTo>
                  <a:pt x="30482" y="30600"/>
                </a:lnTo>
                <a:lnTo>
                  <a:pt x="32520" y="23068"/>
                </a:lnTo>
                <a:lnTo>
                  <a:pt x="32819" y="16360"/>
                </a:lnTo>
                <a:lnTo>
                  <a:pt x="30544" y="9935"/>
                </a:lnTo>
                <a:lnTo>
                  <a:pt x="26245" y="4770"/>
                </a:lnTo>
                <a:lnTo>
                  <a:pt x="20475" y="1842"/>
                </a:lnTo>
                <a:lnTo>
                  <a:pt x="12801" y="0"/>
                </a:lnTo>
                <a:lnTo>
                  <a:pt x="4351" y="5474"/>
                </a:lnTo>
                <a:lnTo>
                  <a:pt x="2430" y="13584"/>
                </a:lnTo>
                <a:lnTo>
                  <a:pt x="0" y="23271"/>
                </a:lnTo>
                <a:lnTo>
                  <a:pt x="5479" y="3350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3792" y="508499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1111" y="34786"/>
                </a:moveTo>
                <a:lnTo>
                  <a:pt x="31373" y="28528"/>
                </a:lnTo>
                <a:lnTo>
                  <a:pt x="33176" y="19840"/>
                </a:lnTo>
                <a:lnTo>
                  <a:pt x="34911" y="12142"/>
                </a:lnTo>
                <a:lnTo>
                  <a:pt x="29559" y="3042"/>
                </a:lnTo>
                <a:lnTo>
                  <a:pt x="22110" y="573"/>
                </a:lnTo>
                <a:lnTo>
                  <a:pt x="22237" y="485"/>
                </a:lnTo>
                <a:lnTo>
                  <a:pt x="0" y="21816"/>
                </a:lnTo>
                <a:lnTo>
                  <a:pt x="4696" y="30240"/>
                </a:lnTo>
                <a:lnTo>
                  <a:pt x="12419" y="32425"/>
                </a:lnTo>
                <a:lnTo>
                  <a:pt x="21111" y="3478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4318" y="3473287"/>
            <a:ext cx="32384" cy="34290"/>
          </a:xfrm>
          <a:custGeom>
            <a:avLst/>
            <a:gdLst/>
            <a:ahLst/>
            <a:cxnLst/>
            <a:rect l="l" t="t" r="r" b="b"/>
            <a:pathLst>
              <a:path w="32384" h="34289">
                <a:moveTo>
                  <a:pt x="19124" y="33880"/>
                </a:moveTo>
                <a:lnTo>
                  <a:pt x="27789" y="28445"/>
                </a:lnTo>
                <a:lnTo>
                  <a:pt x="32277" y="12343"/>
                </a:lnTo>
                <a:lnTo>
                  <a:pt x="27062" y="3713"/>
                </a:lnTo>
                <a:lnTo>
                  <a:pt x="12164" y="0"/>
                </a:lnTo>
                <a:lnTo>
                  <a:pt x="5134" y="4397"/>
                </a:lnTo>
                <a:lnTo>
                  <a:pt x="2772" y="11870"/>
                </a:lnTo>
                <a:lnTo>
                  <a:pt x="0" y="20382"/>
                </a:lnTo>
                <a:lnTo>
                  <a:pt x="4079" y="29138"/>
                </a:lnTo>
                <a:lnTo>
                  <a:pt x="11655" y="31519"/>
                </a:lnTo>
                <a:lnTo>
                  <a:pt x="19124" y="3388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21373" y="2745285"/>
            <a:ext cx="31750" cy="37465"/>
          </a:xfrm>
          <a:custGeom>
            <a:avLst/>
            <a:gdLst/>
            <a:ahLst/>
            <a:cxnLst/>
            <a:rect l="l" t="t" r="r" b="b"/>
            <a:pathLst>
              <a:path w="31750" h="37464">
                <a:moveTo>
                  <a:pt x="22233" y="37092"/>
                </a:moveTo>
                <a:lnTo>
                  <a:pt x="29477" y="30240"/>
                </a:lnTo>
                <a:lnTo>
                  <a:pt x="31256" y="11786"/>
                </a:lnTo>
                <a:lnTo>
                  <a:pt x="26515" y="3911"/>
                </a:lnTo>
                <a:lnTo>
                  <a:pt x="11386" y="0"/>
                </a:lnTo>
                <a:lnTo>
                  <a:pt x="2883" y="6377"/>
                </a:lnTo>
                <a:lnTo>
                  <a:pt x="0" y="24542"/>
                </a:lnTo>
                <a:lnTo>
                  <a:pt x="5888" y="33873"/>
                </a:lnTo>
                <a:lnTo>
                  <a:pt x="14742" y="35651"/>
                </a:lnTo>
                <a:lnTo>
                  <a:pt x="22233" y="3709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5859" y="2628213"/>
            <a:ext cx="31115" cy="33020"/>
          </a:xfrm>
          <a:custGeom>
            <a:avLst/>
            <a:gdLst/>
            <a:ahLst/>
            <a:cxnLst/>
            <a:rect l="l" t="t" r="r" b="b"/>
            <a:pathLst>
              <a:path w="31115" h="33019">
                <a:moveTo>
                  <a:pt x="13609" y="31486"/>
                </a:moveTo>
                <a:lnTo>
                  <a:pt x="20178" y="32682"/>
                </a:lnTo>
                <a:lnTo>
                  <a:pt x="28089" y="27109"/>
                </a:lnTo>
                <a:lnTo>
                  <a:pt x="29185" y="20474"/>
                </a:lnTo>
                <a:lnTo>
                  <a:pt x="30876" y="11187"/>
                </a:lnTo>
                <a:lnTo>
                  <a:pt x="24349" y="1818"/>
                </a:lnTo>
                <a:lnTo>
                  <a:pt x="9773" y="0"/>
                </a:lnTo>
                <a:lnTo>
                  <a:pt x="3742" y="4412"/>
                </a:lnTo>
                <a:lnTo>
                  <a:pt x="0" y="20082"/>
                </a:lnTo>
                <a:lnTo>
                  <a:pt x="5332" y="29902"/>
                </a:lnTo>
                <a:lnTo>
                  <a:pt x="13623" y="3141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1408" y="449568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18326" y="32223"/>
                </a:moveTo>
                <a:lnTo>
                  <a:pt x="26437" y="27021"/>
                </a:lnTo>
                <a:lnTo>
                  <a:pt x="31784" y="10963"/>
                </a:lnTo>
                <a:lnTo>
                  <a:pt x="28509" y="2798"/>
                </a:lnTo>
                <a:lnTo>
                  <a:pt x="22331" y="561"/>
                </a:lnTo>
                <a:lnTo>
                  <a:pt x="16018" y="0"/>
                </a:lnTo>
                <a:lnTo>
                  <a:pt x="9882" y="2330"/>
                </a:lnTo>
                <a:lnTo>
                  <a:pt x="4822" y="6985"/>
                </a:lnTo>
                <a:lnTo>
                  <a:pt x="1739" y="13398"/>
                </a:lnTo>
                <a:lnTo>
                  <a:pt x="0" y="20205"/>
                </a:lnTo>
                <a:lnTo>
                  <a:pt x="4453" y="28251"/>
                </a:lnTo>
                <a:lnTo>
                  <a:pt x="11014" y="30224"/>
                </a:lnTo>
                <a:lnTo>
                  <a:pt x="18326" y="3222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9029" y="3214772"/>
            <a:ext cx="33020" cy="32384"/>
          </a:xfrm>
          <a:custGeom>
            <a:avLst/>
            <a:gdLst/>
            <a:ahLst/>
            <a:cxnLst/>
            <a:rect l="l" t="t" r="r" b="b"/>
            <a:pathLst>
              <a:path w="33020" h="32385">
                <a:moveTo>
                  <a:pt x="5538" y="29805"/>
                </a:moveTo>
                <a:lnTo>
                  <a:pt x="13634" y="31167"/>
                </a:lnTo>
                <a:lnTo>
                  <a:pt x="20868" y="32372"/>
                </a:lnTo>
                <a:lnTo>
                  <a:pt x="28201" y="28141"/>
                </a:lnTo>
                <a:lnTo>
                  <a:pt x="32708" y="13156"/>
                </a:lnTo>
                <a:lnTo>
                  <a:pt x="26808" y="3400"/>
                </a:lnTo>
                <a:lnTo>
                  <a:pt x="17783" y="1646"/>
                </a:lnTo>
                <a:lnTo>
                  <a:pt x="9962" y="0"/>
                </a:lnTo>
                <a:lnTo>
                  <a:pt x="1629" y="6052"/>
                </a:lnTo>
                <a:lnTo>
                  <a:pt x="0" y="22341"/>
                </a:lnTo>
                <a:lnTo>
                  <a:pt x="5538" y="2980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26035" y="2942821"/>
            <a:ext cx="33020" cy="34290"/>
          </a:xfrm>
          <a:custGeom>
            <a:avLst/>
            <a:gdLst/>
            <a:ahLst/>
            <a:cxnLst/>
            <a:rect l="l" t="t" r="r" b="b"/>
            <a:pathLst>
              <a:path w="33020" h="34289">
                <a:moveTo>
                  <a:pt x="20710" y="33739"/>
                </a:moveTo>
                <a:lnTo>
                  <a:pt x="28900" y="28473"/>
                </a:lnTo>
                <a:lnTo>
                  <a:pt x="32589" y="11870"/>
                </a:lnTo>
                <a:lnTo>
                  <a:pt x="27808" y="3909"/>
                </a:lnTo>
                <a:lnTo>
                  <a:pt x="11833" y="0"/>
                </a:lnTo>
                <a:lnTo>
                  <a:pt x="4270" y="4879"/>
                </a:lnTo>
                <a:lnTo>
                  <a:pt x="2036" y="13488"/>
                </a:lnTo>
                <a:lnTo>
                  <a:pt x="0" y="21622"/>
                </a:lnTo>
                <a:lnTo>
                  <a:pt x="4780" y="29582"/>
                </a:lnTo>
                <a:lnTo>
                  <a:pt x="12968" y="31662"/>
                </a:lnTo>
                <a:lnTo>
                  <a:pt x="20710" y="337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9505" y="2320169"/>
            <a:ext cx="31750" cy="32384"/>
          </a:xfrm>
          <a:custGeom>
            <a:avLst/>
            <a:gdLst/>
            <a:ahLst/>
            <a:cxnLst/>
            <a:rect l="l" t="t" r="r" b="b"/>
            <a:pathLst>
              <a:path w="31750" h="32385">
                <a:moveTo>
                  <a:pt x="19904" y="32172"/>
                </a:moveTo>
                <a:lnTo>
                  <a:pt x="27774" y="27438"/>
                </a:lnTo>
                <a:lnTo>
                  <a:pt x="31303" y="11718"/>
                </a:lnTo>
                <a:lnTo>
                  <a:pt x="27266" y="4560"/>
                </a:lnTo>
                <a:lnTo>
                  <a:pt x="20198" y="2439"/>
                </a:lnTo>
                <a:lnTo>
                  <a:pt x="12299" y="0"/>
                </a:lnTo>
                <a:lnTo>
                  <a:pt x="4398" y="4906"/>
                </a:lnTo>
                <a:lnTo>
                  <a:pt x="0" y="21125"/>
                </a:lnTo>
                <a:lnTo>
                  <a:pt x="4236" y="28408"/>
                </a:lnTo>
                <a:lnTo>
                  <a:pt x="11378" y="30120"/>
                </a:lnTo>
                <a:lnTo>
                  <a:pt x="19904" y="3217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1599" y="5049099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79" h="31750">
                <a:moveTo>
                  <a:pt x="7231" y="30765"/>
                </a:moveTo>
                <a:lnTo>
                  <a:pt x="21514" y="31138"/>
                </a:lnTo>
                <a:lnTo>
                  <a:pt x="27898" y="25399"/>
                </a:lnTo>
                <a:lnTo>
                  <a:pt x="28889" y="18121"/>
                </a:lnTo>
                <a:lnTo>
                  <a:pt x="30194" y="9120"/>
                </a:lnTo>
                <a:lnTo>
                  <a:pt x="24499" y="69"/>
                </a:lnTo>
                <a:lnTo>
                  <a:pt x="17499" y="20"/>
                </a:lnTo>
                <a:lnTo>
                  <a:pt x="10050" y="0"/>
                </a:lnTo>
                <a:lnTo>
                  <a:pt x="1590" y="7365"/>
                </a:lnTo>
                <a:lnTo>
                  <a:pt x="0" y="22213"/>
                </a:lnTo>
                <a:lnTo>
                  <a:pt x="7231" y="3076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5730" y="2461035"/>
            <a:ext cx="29845" cy="33020"/>
          </a:xfrm>
          <a:custGeom>
            <a:avLst/>
            <a:gdLst/>
            <a:ahLst/>
            <a:cxnLst/>
            <a:rect l="l" t="t" r="r" b="b"/>
            <a:pathLst>
              <a:path w="29844" h="33019">
                <a:moveTo>
                  <a:pt x="19458" y="32696"/>
                </a:moveTo>
                <a:lnTo>
                  <a:pt x="27304" y="26867"/>
                </a:lnTo>
                <a:lnTo>
                  <a:pt x="29845" y="10466"/>
                </a:lnTo>
                <a:lnTo>
                  <a:pt x="25309" y="2383"/>
                </a:lnTo>
                <a:lnTo>
                  <a:pt x="19171" y="1266"/>
                </a:lnTo>
                <a:lnTo>
                  <a:pt x="11726" y="0"/>
                </a:lnTo>
                <a:lnTo>
                  <a:pt x="3330" y="6397"/>
                </a:lnTo>
                <a:lnTo>
                  <a:pt x="1523" y="14494"/>
                </a:lnTo>
                <a:lnTo>
                  <a:pt x="0" y="21641"/>
                </a:lnTo>
                <a:lnTo>
                  <a:pt x="4702" y="29421"/>
                </a:lnTo>
                <a:lnTo>
                  <a:pt x="19458" y="3269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6196" y="3527306"/>
            <a:ext cx="29845" cy="31750"/>
          </a:xfrm>
          <a:custGeom>
            <a:avLst/>
            <a:gdLst/>
            <a:ahLst/>
            <a:cxnLst/>
            <a:rect l="l" t="t" r="r" b="b"/>
            <a:pathLst>
              <a:path w="29845" h="31750">
                <a:moveTo>
                  <a:pt x="20120" y="31737"/>
                </a:moveTo>
                <a:lnTo>
                  <a:pt x="28056" y="25724"/>
                </a:lnTo>
                <a:lnTo>
                  <a:pt x="28919" y="17310"/>
                </a:lnTo>
                <a:lnTo>
                  <a:pt x="29663" y="9988"/>
                </a:lnTo>
                <a:lnTo>
                  <a:pt x="24795" y="2869"/>
                </a:lnTo>
                <a:lnTo>
                  <a:pt x="10255" y="0"/>
                </a:lnTo>
                <a:lnTo>
                  <a:pt x="2138" y="6091"/>
                </a:lnTo>
                <a:lnTo>
                  <a:pt x="0" y="21508"/>
                </a:lnTo>
                <a:lnTo>
                  <a:pt x="4971" y="28424"/>
                </a:lnTo>
                <a:lnTo>
                  <a:pt x="12038" y="29933"/>
                </a:lnTo>
                <a:lnTo>
                  <a:pt x="20120" y="3173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55269" y="4980660"/>
            <a:ext cx="34290" cy="22225"/>
          </a:xfrm>
          <a:custGeom>
            <a:avLst/>
            <a:gdLst/>
            <a:ahLst/>
            <a:cxnLst/>
            <a:rect l="l" t="t" r="r" b="b"/>
            <a:pathLst>
              <a:path w="34290" h="22225">
                <a:moveTo>
                  <a:pt x="5904" y="21043"/>
                </a:moveTo>
                <a:lnTo>
                  <a:pt x="33863" y="7209"/>
                </a:lnTo>
                <a:lnTo>
                  <a:pt x="32217" y="2012"/>
                </a:lnTo>
                <a:lnTo>
                  <a:pt x="28305" y="1077"/>
                </a:lnTo>
                <a:lnTo>
                  <a:pt x="21418" y="0"/>
                </a:lnTo>
                <a:lnTo>
                  <a:pt x="14860" y="370"/>
                </a:lnTo>
                <a:lnTo>
                  <a:pt x="8762" y="2514"/>
                </a:lnTo>
                <a:lnTo>
                  <a:pt x="3253" y="6758"/>
                </a:lnTo>
                <a:lnTo>
                  <a:pt x="1312" y="8743"/>
                </a:lnTo>
                <a:lnTo>
                  <a:pt x="0" y="12288"/>
                </a:lnTo>
                <a:lnTo>
                  <a:pt x="953" y="17137"/>
                </a:lnTo>
                <a:lnTo>
                  <a:pt x="3626" y="20295"/>
                </a:lnTo>
                <a:lnTo>
                  <a:pt x="5904" y="2104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9226" y="309445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6899" y="27072"/>
                </a:moveTo>
                <a:lnTo>
                  <a:pt x="20418" y="27974"/>
                </a:lnTo>
                <a:lnTo>
                  <a:pt x="26214" y="23019"/>
                </a:lnTo>
                <a:lnTo>
                  <a:pt x="27166" y="17181"/>
                </a:lnTo>
                <a:lnTo>
                  <a:pt x="28225" y="10139"/>
                </a:lnTo>
                <a:lnTo>
                  <a:pt x="23577" y="3282"/>
                </a:lnTo>
                <a:lnTo>
                  <a:pt x="16656" y="1577"/>
                </a:lnTo>
                <a:lnTo>
                  <a:pt x="9824" y="0"/>
                </a:lnTo>
                <a:lnTo>
                  <a:pt x="1922" y="4906"/>
                </a:lnTo>
                <a:lnTo>
                  <a:pt x="0" y="19138"/>
                </a:lnTo>
                <a:lnTo>
                  <a:pt x="6899" y="2707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1195" y="3792595"/>
            <a:ext cx="28575" cy="27305"/>
          </a:xfrm>
          <a:custGeom>
            <a:avLst/>
            <a:gdLst/>
            <a:ahLst/>
            <a:cxnLst/>
            <a:rect l="l" t="t" r="r" b="b"/>
            <a:pathLst>
              <a:path w="28575" h="27304">
                <a:moveTo>
                  <a:pt x="4894" y="25000"/>
                </a:moveTo>
                <a:lnTo>
                  <a:pt x="11954" y="26062"/>
                </a:lnTo>
                <a:lnTo>
                  <a:pt x="19100" y="27140"/>
                </a:lnTo>
                <a:lnTo>
                  <a:pt x="26005" y="21718"/>
                </a:lnTo>
                <a:lnTo>
                  <a:pt x="28026" y="6948"/>
                </a:lnTo>
                <a:lnTo>
                  <a:pt x="22289" y="449"/>
                </a:lnTo>
                <a:lnTo>
                  <a:pt x="8198" y="0"/>
                </a:lnTo>
                <a:lnTo>
                  <a:pt x="2793" y="4025"/>
                </a:lnTo>
                <a:lnTo>
                  <a:pt x="0" y="17541"/>
                </a:lnTo>
                <a:lnTo>
                  <a:pt x="4894" y="2500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42094" y="4129650"/>
            <a:ext cx="27940" cy="26670"/>
          </a:xfrm>
          <a:custGeom>
            <a:avLst/>
            <a:gdLst/>
            <a:ahLst/>
            <a:cxnLst/>
            <a:rect l="l" t="t" r="r" b="b"/>
            <a:pathLst>
              <a:path w="27940" h="26670">
                <a:moveTo>
                  <a:pt x="6167" y="26077"/>
                </a:moveTo>
                <a:lnTo>
                  <a:pt x="12757" y="26052"/>
                </a:lnTo>
                <a:lnTo>
                  <a:pt x="19795" y="25886"/>
                </a:lnTo>
                <a:lnTo>
                  <a:pt x="23644" y="21244"/>
                </a:lnTo>
                <a:lnTo>
                  <a:pt x="27653" y="9729"/>
                </a:lnTo>
                <a:lnTo>
                  <a:pt x="23125" y="3006"/>
                </a:lnTo>
                <a:lnTo>
                  <a:pt x="9667" y="0"/>
                </a:lnTo>
                <a:lnTo>
                  <a:pt x="2091" y="4520"/>
                </a:lnTo>
                <a:lnTo>
                  <a:pt x="1018" y="11337"/>
                </a:lnTo>
                <a:lnTo>
                  <a:pt x="0" y="18276"/>
                </a:lnTo>
                <a:lnTo>
                  <a:pt x="6167" y="2607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9" y="2498326"/>
            <a:ext cx="25400" cy="27940"/>
          </a:xfrm>
          <a:custGeom>
            <a:avLst/>
            <a:gdLst/>
            <a:ahLst/>
            <a:cxnLst/>
            <a:rect l="l" t="t" r="r" b="b"/>
            <a:pathLst>
              <a:path w="25400" h="27939">
                <a:moveTo>
                  <a:pt x="16229" y="27713"/>
                </a:moveTo>
                <a:lnTo>
                  <a:pt x="22200" y="23634"/>
                </a:lnTo>
                <a:lnTo>
                  <a:pt x="23562" y="17371"/>
                </a:lnTo>
                <a:lnTo>
                  <a:pt x="25252" y="9920"/>
                </a:lnTo>
                <a:lnTo>
                  <a:pt x="21382" y="2459"/>
                </a:lnTo>
                <a:lnTo>
                  <a:pt x="9704" y="0"/>
                </a:lnTo>
                <a:lnTo>
                  <a:pt x="3335" y="4428"/>
                </a:lnTo>
                <a:lnTo>
                  <a:pt x="0" y="17256"/>
                </a:lnTo>
                <a:lnTo>
                  <a:pt x="3929" y="24394"/>
                </a:lnTo>
                <a:lnTo>
                  <a:pt x="10611" y="26189"/>
                </a:lnTo>
                <a:lnTo>
                  <a:pt x="16229" y="2771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3230" y="2456120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29" h="26669">
                <a:moveTo>
                  <a:pt x="4350" y="25094"/>
                </a:moveTo>
                <a:lnTo>
                  <a:pt x="10145" y="25648"/>
                </a:lnTo>
                <a:lnTo>
                  <a:pt x="17031" y="26323"/>
                </a:lnTo>
                <a:lnTo>
                  <a:pt x="23572" y="20334"/>
                </a:lnTo>
                <a:lnTo>
                  <a:pt x="23451" y="13054"/>
                </a:lnTo>
                <a:lnTo>
                  <a:pt x="23423" y="7706"/>
                </a:lnTo>
                <a:lnTo>
                  <a:pt x="20824" y="3649"/>
                </a:lnTo>
                <a:lnTo>
                  <a:pt x="9029" y="0"/>
                </a:lnTo>
                <a:lnTo>
                  <a:pt x="1685" y="5509"/>
                </a:lnTo>
                <a:lnTo>
                  <a:pt x="808" y="12773"/>
                </a:lnTo>
                <a:lnTo>
                  <a:pt x="0" y="19049"/>
                </a:lnTo>
                <a:lnTo>
                  <a:pt x="4350" y="2509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37377" y="3354945"/>
            <a:ext cx="23495" cy="24765"/>
          </a:xfrm>
          <a:custGeom>
            <a:avLst/>
            <a:gdLst/>
            <a:ahLst/>
            <a:cxnLst/>
            <a:rect l="l" t="t" r="r" b="b"/>
            <a:pathLst>
              <a:path w="23495" h="24764">
                <a:moveTo>
                  <a:pt x="4393" y="23203"/>
                </a:moveTo>
                <a:lnTo>
                  <a:pt x="16355" y="24713"/>
                </a:lnTo>
                <a:lnTo>
                  <a:pt x="22113" y="19972"/>
                </a:lnTo>
                <a:lnTo>
                  <a:pt x="22692" y="13733"/>
                </a:lnTo>
                <a:lnTo>
                  <a:pt x="23203" y="7259"/>
                </a:lnTo>
                <a:lnTo>
                  <a:pt x="18917" y="1470"/>
                </a:lnTo>
                <a:lnTo>
                  <a:pt x="7170" y="0"/>
                </a:lnTo>
                <a:lnTo>
                  <a:pt x="1374" y="4955"/>
                </a:lnTo>
                <a:lnTo>
                  <a:pt x="706" y="11067"/>
                </a:lnTo>
                <a:lnTo>
                  <a:pt x="0" y="17395"/>
                </a:lnTo>
                <a:lnTo>
                  <a:pt x="4393" y="232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120" y="2741689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629" y="22265"/>
                </a:moveTo>
                <a:lnTo>
                  <a:pt x="20011" y="17761"/>
                </a:lnTo>
                <a:lnTo>
                  <a:pt x="20179" y="11947"/>
                </a:lnTo>
                <a:lnTo>
                  <a:pt x="20503" y="6497"/>
                </a:lnTo>
                <a:lnTo>
                  <a:pt x="17846" y="2763"/>
                </a:lnTo>
                <a:lnTo>
                  <a:pt x="6334" y="0"/>
                </a:lnTo>
                <a:lnTo>
                  <a:pt x="534" y="4365"/>
                </a:lnTo>
                <a:lnTo>
                  <a:pt x="0" y="10356"/>
                </a:lnTo>
                <a:lnTo>
                  <a:pt x="149" y="15648"/>
                </a:lnTo>
                <a:lnTo>
                  <a:pt x="2303" y="19702"/>
                </a:lnTo>
                <a:lnTo>
                  <a:pt x="7857" y="20969"/>
                </a:lnTo>
                <a:lnTo>
                  <a:pt x="13629" y="2226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348" y="3214132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12204" y="23360"/>
                </a:moveTo>
                <a:lnTo>
                  <a:pt x="19243" y="19521"/>
                </a:lnTo>
                <a:lnTo>
                  <a:pt x="20616" y="13204"/>
                </a:lnTo>
                <a:lnTo>
                  <a:pt x="21763" y="7513"/>
                </a:lnTo>
                <a:lnTo>
                  <a:pt x="19013" y="3673"/>
                </a:lnTo>
                <a:lnTo>
                  <a:pt x="13757" y="1381"/>
                </a:lnTo>
                <a:lnTo>
                  <a:pt x="8001" y="0"/>
                </a:lnTo>
                <a:lnTo>
                  <a:pt x="3820" y="2800"/>
                </a:lnTo>
                <a:lnTo>
                  <a:pt x="0" y="12791"/>
                </a:lnTo>
                <a:lnTo>
                  <a:pt x="1437" y="17728"/>
                </a:lnTo>
                <a:lnTo>
                  <a:pt x="6723" y="20471"/>
                </a:lnTo>
                <a:lnTo>
                  <a:pt x="12204" y="2336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114" y="4936984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59" h="24129">
                <a:moveTo>
                  <a:pt x="15210" y="24135"/>
                </a:moveTo>
                <a:lnTo>
                  <a:pt x="18803" y="20893"/>
                </a:lnTo>
                <a:lnTo>
                  <a:pt x="22536" y="9551"/>
                </a:lnTo>
                <a:lnTo>
                  <a:pt x="19053" y="3017"/>
                </a:lnTo>
                <a:lnTo>
                  <a:pt x="13356" y="1312"/>
                </a:lnTo>
                <a:lnTo>
                  <a:pt x="7365" y="0"/>
                </a:lnTo>
                <a:lnTo>
                  <a:pt x="3948" y="3496"/>
                </a:lnTo>
                <a:lnTo>
                  <a:pt x="2145" y="8511"/>
                </a:lnTo>
                <a:lnTo>
                  <a:pt x="0" y="14799"/>
                </a:lnTo>
                <a:lnTo>
                  <a:pt x="3375" y="21313"/>
                </a:lnTo>
                <a:lnTo>
                  <a:pt x="9238" y="22714"/>
                </a:lnTo>
                <a:lnTo>
                  <a:pt x="15210" y="2413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1953" y="257625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19">
                <a:moveTo>
                  <a:pt x="4922" y="19503"/>
                </a:moveTo>
                <a:lnTo>
                  <a:pt x="16493" y="20106"/>
                </a:lnTo>
                <a:lnTo>
                  <a:pt x="20155" y="17099"/>
                </a:lnTo>
                <a:lnTo>
                  <a:pt x="20630" y="11431"/>
                </a:lnTo>
                <a:lnTo>
                  <a:pt x="20941" y="6056"/>
                </a:lnTo>
                <a:lnTo>
                  <a:pt x="18665" y="2057"/>
                </a:lnTo>
                <a:lnTo>
                  <a:pt x="12772" y="818"/>
                </a:lnTo>
                <a:lnTo>
                  <a:pt x="7359" y="0"/>
                </a:lnTo>
                <a:lnTo>
                  <a:pt x="3368" y="2368"/>
                </a:lnTo>
                <a:lnTo>
                  <a:pt x="1753" y="7572"/>
                </a:lnTo>
                <a:lnTo>
                  <a:pt x="0" y="12930"/>
                </a:lnTo>
                <a:lnTo>
                  <a:pt x="4922" y="195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8351" y="2266218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2673" y="18410"/>
                </a:moveTo>
                <a:lnTo>
                  <a:pt x="8315" y="19192"/>
                </a:lnTo>
                <a:lnTo>
                  <a:pt x="12759" y="19834"/>
                </a:lnTo>
                <a:lnTo>
                  <a:pt x="15932" y="17072"/>
                </a:lnTo>
                <a:lnTo>
                  <a:pt x="16990" y="13090"/>
                </a:lnTo>
                <a:lnTo>
                  <a:pt x="18635" y="7724"/>
                </a:lnTo>
                <a:lnTo>
                  <a:pt x="16051" y="3580"/>
                </a:lnTo>
                <a:lnTo>
                  <a:pt x="6469" y="0"/>
                </a:lnTo>
                <a:lnTo>
                  <a:pt x="1265" y="4139"/>
                </a:lnTo>
                <a:lnTo>
                  <a:pt x="477" y="9083"/>
                </a:lnTo>
                <a:lnTo>
                  <a:pt x="0" y="14762"/>
                </a:lnTo>
                <a:lnTo>
                  <a:pt x="2673" y="1841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57399" y="3688453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11078" y="21870"/>
                </a:moveTo>
                <a:lnTo>
                  <a:pt x="17475" y="17468"/>
                </a:lnTo>
                <a:lnTo>
                  <a:pt x="18550" y="6978"/>
                </a:lnTo>
                <a:lnTo>
                  <a:pt x="16791" y="3319"/>
                </a:lnTo>
                <a:lnTo>
                  <a:pt x="12795" y="1924"/>
                </a:lnTo>
                <a:lnTo>
                  <a:pt x="7728" y="0"/>
                </a:lnTo>
                <a:lnTo>
                  <a:pt x="996" y="4896"/>
                </a:lnTo>
                <a:lnTo>
                  <a:pt x="99" y="10744"/>
                </a:lnTo>
                <a:lnTo>
                  <a:pt x="0" y="14956"/>
                </a:lnTo>
                <a:lnTo>
                  <a:pt x="1731" y="18276"/>
                </a:lnTo>
                <a:lnTo>
                  <a:pt x="5688" y="19887"/>
                </a:lnTo>
                <a:lnTo>
                  <a:pt x="11078" y="2187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3874" y="4176010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2618" y="20814"/>
                </a:moveTo>
                <a:lnTo>
                  <a:pt x="17819" y="17420"/>
                </a:lnTo>
                <a:lnTo>
                  <a:pt x="18674" y="12232"/>
                </a:lnTo>
                <a:lnTo>
                  <a:pt x="19572" y="6385"/>
                </a:lnTo>
                <a:lnTo>
                  <a:pt x="16413" y="3139"/>
                </a:lnTo>
                <a:lnTo>
                  <a:pt x="11221" y="1414"/>
                </a:lnTo>
                <a:lnTo>
                  <a:pt x="5894" y="0"/>
                </a:lnTo>
                <a:lnTo>
                  <a:pt x="846" y="2977"/>
                </a:lnTo>
                <a:lnTo>
                  <a:pt x="0" y="13620"/>
                </a:lnTo>
                <a:lnTo>
                  <a:pt x="2661" y="17332"/>
                </a:lnTo>
                <a:lnTo>
                  <a:pt x="7843" y="19055"/>
                </a:lnTo>
                <a:lnTo>
                  <a:pt x="12618" y="2081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8285" y="4740133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4" h="20320">
                <a:moveTo>
                  <a:pt x="10785" y="19923"/>
                </a:moveTo>
                <a:lnTo>
                  <a:pt x="16073" y="16544"/>
                </a:lnTo>
                <a:lnTo>
                  <a:pt x="17064" y="6818"/>
                </a:lnTo>
                <a:lnTo>
                  <a:pt x="15460" y="3409"/>
                </a:lnTo>
                <a:lnTo>
                  <a:pt x="11202" y="1743"/>
                </a:lnTo>
                <a:lnTo>
                  <a:pt x="6513" y="0"/>
                </a:lnTo>
                <a:lnTo>
                  <a:pt x="1187" y="3594"/>
                </a:lnTo>
                <a:lnTo>
                  <a:pt x="432" y="8354"/>
                </a:lnTo>
                <a:lnTo>
                  <a:pt x="0" y="13173"/>
                </a:lnTo>
                <a:lnTo>
                  <a:pt x="1604" y="16582"/>
                </a:lnTo>
                <a:lnTo>
                  <a:pt x="5901" y="18032"/>
                </a:lnTo>
                <a:lnTo>
                  <a:pt x="10785" y="1992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6482" y="5463951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3537" y="16082"/>
                </a:moveTo>
                <a:lnTo>
                  <a:pt x="8678" y="16684"/>
                </a:lnTo>
                <a:lnTo>
                  <a:pt x="11892" y="16935"/>
                </a:lnTo>
                <a:lnTo>
                  <a:pt x="14467" y="15623"/>
                </a:lnTo>
                <a:lnTo>
                  <a:pt x="15843" y="12645"/>
                </a:lnTo>
                <a:lnTo>
                  <a:pt x="17951" y="7909"/>
                </a:lnTo>
                <a:lnTo>
                  <a:pt x="15359" y="1983"/>
                </a:lnTo>
                <a:lnTo>
                  <a:pt x="10717" y="470"/>
                </a:lnTo>
                <a:lnTo>
                  <a:pt x="6297" y="0"/>
                </a:lnTo>
                <a:lnTo>
                  <a:pt x="2978" y="1733"/>
                </a:lnTo>
                <a:lnTo>
                  <a:pt x="1653" y="5833"/>
                </a:lnTo>
                <a:lnTo>
                  <a:pt x="0" y="10764"/>
                </a:lnTo>
                <a:lnTo>
                  <a:pt x="3537" y="1608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0798" y="2767834"/>
            <a:ext cx="14604" cy="14604"/>
          </a:xfrm>
          <a:custGeom>
            <a:avLst/>
            <a:gdLst/>
            <a:ahLst/>
            <a:cxnLst/>
            <a:rect l="l" t="t" r="r" b="b"/>
            <a:pathLst>
              <a:path w="14604" h="14605">
                <a:moveTo>
                  <a:pt x="9222" y="14424"/>
                </a:moveTo>
                <a:lnTo>
                  <a:pt x="12813" y="12417"/>
                </a:lnTo>
                <a:lnTo>
                  <a:pt x="13578" y="8215"/>
                </a:lnTo>
                <a:lnTo>
                  <a:pt x="14343" y="4013"/>
                </a:lnTo>
                <a:lnTo>
                  <a:pt x="11661" y="1020"/>
                </a:lnTo>
                <a:lnTo>
                  <a:pt x="7397" y="0"/>
                </a:lnTo>
                <a:lnTo>
                  <a:pt x="2914" y="185"/>
                </a:lnTo>
                <a:lnTo>
                  <a:pt x="47" y="2491"/>
                </a:lnTo>
                <a:lnTo>
                  <a:pt x="0" y="10085"/>
                </a:lnTo>
                <a:lnTo>
                  <a:pt x="1728" y="12815"/>
                </a:lnTo>
                <a:lnTo>
                  <a:pt x="4836" y="13458"/>
                </a:lnTo>
                <a:lnTo>
                  <a:pt x="9222" y="1442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31573" y="4706995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10">
                <a:moveTo>
                  <a:pt x="4459" y="16419"/>
                </a:moveTo>
                <a:lnTo>
                  <a:pt x="9256" y="15734"/>
                </a:lnTo>
                <a:lnTo>
                  <a:pt x="13518" y="15174"/>
                </a:lnTo>
                <a:lnTo>
                  <a:pt x="15808" y="12252"/>
                </a:lnTo>
                <a:lnTo>
                  <a:pt x="16306" y="8112"/>
                </a:lnTo>
                <a:lnTo>
                  <a:pt x="16207" y="3642"/>
                </a:lnTo>
                <a:lnTo>
                  <a:pt x="14093" y="586"/>
                </a:lnTo>
                <a:lnTo>
                  <a:pt x="9634" y="331"/>
                </a:lnTo>
                <a:lnTo>
                  <a:pt x="5367" y="0"/>
                </a:lnTo>
                <a:lnTo>
                  <a:pt x="2312" y="2115"/>
                </a:lnTo>
                <a:lnTo>
                  <a:pt x="1205" y="6366"/>
                </a:lnTo>
                <a:lnTo>
                  <a:pt x="0" y="11155"/>
                </a:lnTo>
                <a:lnTo>
                  <a:pt x="4459" y="164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7662" y="3918252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9458" y="15760"/>
                </a:moveTo>
                <a:lnTo>
                  <a:pt x="14899" y="11964"/>
                </a:lnTo>
                <a:lnTo>
                  <a:pt x="15280" y="6690"/>
                </a:lnTo>
                <a:lnTo>
                  <a:pt x="15384" y="3370"/>
                </a:lnTo>
                <a:lnTo>
                  <a:pt x="13531" y="1140"/>
                </a:lnTo>
                <a:lnTo>
                  <a:pt x="10084" y="401"/>
                </a:lnTo>
                <a:lnTo>
                  <a:pt x="4817" y="0"/>
                </a:lnTo>
                <a:lnTo>
                  <a:pt x="0" y="4466"/>
                </a:lnTo>
                <a:lnTo>
                  <a:pt x="1000" y="9545"/>
                </a:lnTo>
                <a:lnTo>
                  <a:pt x="1371" y="11171"/>
                </a:lnTo>
                <a:lnTo>
                  <a:pt x="3071" y="13262"/>
                </a:lnTo>
                <a:lnTo>
                  <a:pt x="9458" y="1576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44561" y="5490621"/>
            <a:ext cx="16510" cy="18415"/>
          </a:xfrm>
          <a:custGeom>
            <a:avLst/>
            <a:gdLst/>
            <a:ahLst/>
            <a:cxnLst/>
            <a:rect l="l" t="t" r="r" b="b"/>
            <a:pathLst>
              <a:path w="16510" h="18414">
                <a:moveTo>
                  <a:pt x="7907" y="17895"/>
                </a:moveTo>
                <a:lnTo>
                  <a:pt x="11793" y="16710"/>
                </a:lnTo>
                <a:lnTo>
                  <a:pt x="14173" y="12802"/>
                </a:lnTo>
                <a:lnTo>
                  <a:pt x="16426" y="8982"/>
                </a:lnTo>
                <a:lnTo>
                  <a:pt x="15761" y="5299"/>
                </a:lnTo>
                <a:lnTo>
                  <a:pt x="12277" y="2439"/>
                </a:lnTo>
                <a:lnTo>
                  <a:pt x="8049" y="0"/>
                </a:lnTo>
                <a:lnTo>
                  <a:pt x="4505" y="1135"/>
                </a:lnTo>
                <a:lnTo>
                  <a:pt x="2233" y="5063"/>
                </a:lnTo>
                <a:lnTo>
                  <a:pt x="0" y="8775"/>
                </a:lnTo>
                <a:lnTo>
                  <a:pt x="135" y="12918"/>
                </a:lnTo>
                <a:lnTo>
                  <a:pt x="4021" y="15406"/>
                </a:lnTo>
                <a:lnTo>
                  <a:pt x="7907" y="1789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43228" y="4286020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5">
                <a:moveTo>
                  <a:pt x="2612" y="15802"/>
                </a:moveTo>
                <a:lnTo>
                  <a:pt x="7173" y="16410"/>
                </a:lnTo>
                <a:lnTo>
                  <a:pt x="10423" y="16890"/>
                </a:lnTo>
                <a:lnTo>
                  <a:pt x="12773" y="14980"/>
                </a:lnTo>
                <a:lnTo>
                  <a:pt x="15303" y="6091"/>
                </a:lnTo>
                <a:lnTo>
                  <a:pt x="12794" y="625"/>
                </a:lnTo>
                <a:lnTo>
                  <a:pt x="5076" y="0"/>
                </a:lnTo>
                <a:lnTo>
                  <a:pt x="2963" y="1952"/>
                </a:lnTo>
                <a:lnTo>
                  <a:pt x="1587" y="4930"/>
                </a:lnTo>
                <a:lnTo>
                  <a:pt x="0" y="9984"/>
                </a:lnTo>
                <a:lnTo>
                  <a:pt x="2612" y="1580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940" y="5194973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6763" y="14878"/>
                </a:moveTo>
                <a:lnTo>
                  <a:pt x="11981" y="14937"/>
                </a:lnTo>
                <a:lnTo>
                  <a:pt x="14184" y="11999"/>
                </a:lnTo>
                <a:lnTo>
                  <a:pt x="14469" y="7376"/>
                </a:lnTo>
                <a:lnTo>
                  <a:pt x="14627" y="4065"/>
                </a:lnTo>
                <a:lnTo>
                  <a:pt x="12885" y="1411"/>
                </a:lnTo>
                <a:lnTo>
                  <a:pt x="9655" y="823"/>
                </a:lnTo>
                <a:lnTo>
                  <a:pt x="5132" y="0"/>
                </a:lnTo>
                <a:lnTo>
                  <a:pt x="1754" y="2056"/>
                </a:lnTo>
                <a:lnTo>
                  <a:pt x="823" y="6562"/>
                </a:lnTo>
                <a:lnTo>
                  <a:pt x="0" y="11087"/>
                </a:lnTo>
                <a:lnTo>
                  <a:pt x="2603" y="13898"/>
                </a:lnTo>
                <a:lnTo>
                  <a:pt x="6763" y="1487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42966" y="4143507"/>
            <a:ext cx="15240" cy="16510"/>
          </a:xfrm>
          <a:custGeom>
            <a:avLst/>
            <a:gdLst/>
            <a:ahLst/>
            <a:cxnLst/>
            <a:rect l="l" t="t" r="r" b="b"/>
            <a:pathLst>
              <a:path w="15239" h="16510">
                <a:moveTo>
                  <a:pt x="7760" y="16239"/>
                </a:moveTo>
                <a:lnTo>
                  <a:pt x="11034" y="13829"/>
                </a:lnTo>
                <a:lnTo>
                  <a:pt x="14791" y="7389"/>
                </a:lnTo>
                <a:lnTo>
                  <a:pt x="14251" y="4397"/>
                </a:lnTo>
                <a:lnTo>
                  <a:pt x="11498" y="2115"/>
                </a:lnTo>
                <a:lnTo>
                  <a:pt x="7213" y="0"/>
                </a:lnTo>
                <a:lnTo>
                  <a:pt x="3938" y="1964"/>
                </a:lnTo>
                <a:lnTo>
                  <a:pt x="1660" y="5779"/>
                </a:lnTo>
                <a:lnTo>
                  <a:pt x="0" y="8482"/>
                </a:lnTo>
                <a:lnTo>
                  <a:pt x="581" y="11704"/>
                </a:lnTo>
                <a:lnTo>
                  <a:pt x="3432" y="13448"/>
                </a:lnTo>
                <a:lnTo>
                  <a:pt x="7760" y="162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342" y="3367752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7749" y="16895"/>
                </a:moveTo>
                <a:lnTo>
                  <a:pt x="11333" y="15544"/>
                </a:lnTo>
                <a:lnTo>
                  <a:pt x="15485" y="9843"/>
                </a:lnTo>
                <a:lnTo>
                  <a:pt x="16553" y="7032"/>
                </a:lnTo>
                <a:lnTo>
                  <a:pt x="17797" y="4476"/>
                </a:lnTo>
                <a:lnTo>
                  <a:pt x="16721" y="3056"/>
                </a:lnTo>
                <a:lnTo>
                  <a:pt x="14607" y="0"/>
                </a:lnTo>
                <a:lnTo>
                  <a:pt x="11866" y="391"/>
                </a:lnTo>
                <a:lnTo>
                  <a:pt x="8792" y="166"/>
                </a:lnTo>
                <a:lnTo>
                  <a:pt x="6080" y="1008"/>
                </a:lnTo>
                <a:lnTo>
                  <a:pt x="2046" y="2388"/>
                </a:lnTo>
                <a:lnTo>
                  <a:pt x="0" y="5689"/>
                </a:lnTo>
                <a:lnTo>
                  <a:pt x="781" y="9950"/>
                </a:lnTo>
                <a:lnTo>
                  <a:pt x="1133" y="11684"/>
                </a:lnTo>
                <a:lnTo>
                  <a:pt x="2454" y="13594"/>
                </a:lnTo>
                <a:lnTo>
                  <a:pt x="3844" y="14515"/>
                </a:lnTo>
                <a:lnTo>
                  <a:pt x="7749" y="1689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86407" y="3989032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5">
                <a:moveTo>
                  <a:pt x="2208" y="11919"/>
                </a:moveTo>
                <a:lnTo>
                  <a:pt x="6608" y="12498"/>
                </a:lnTo>
                <a:lnTo>
                  <a:pt x="9697" y="12948"/>
                </a:lnTo>
                <a:lnTo>
                  <a:pt x="12425" y="11219"/>
                </a:lnTo>
                <a:lnTo>
                  <a:pt x="12833" y="8065"/>
                </a:lnTo>
                <a:lnTo>
                  <a:pt x="13436" y="3834"/>
                </a:lnTo>
                <a:lnTo>
                  <a:pt x="11263" y="1101"/>
                </a:lnTo>
                <a:lnTo>
                  <a:pt x="7047" y="0"/>
                </a:lnTo>
                <a:lnTo>
                  <a:pt x="3861" y="87"/>
                </a:lnTo>
                <a:lnTo>
                  <a:pt x="1353" y="1523"/>
                </a:lnTo>
                <a:lnTo>
                  <a:pt x="0" y="8957"/>
                </a:lnTo>
                <a:lnTo>
                  <a:pt x="2208" y="119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9149" y="5594208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2590" y="13022"/>
                </a:moveTo>
                <a:lnTo>
                  <a:pt x="10314" y="12758"/>
                </a:lnTo>
                <a:lnTo>
                  <a:pt x="12132" y="10529"/>
                </a:lnTo>
                <a:lnTo>
                  <a:pt x="12796" y="7311"/>
                </a:lnTo>
                <a:lnTo>
                  <a:pt x="12678" y="2948"/>
                </a:lnTo>
                <a:lnTo>
                  <a:pt x="10545" y="0"/>
                </a:lnTo>
                <a:lnTo>
                  <a:pt x="5912" y="269"/>
                </a:lnTo>
                <a:lnTo>
                  <a:pt x="2812" y="373"/>
                </a:lnTo>
                <a:lnTo>
                  <a:pt x="706" y="2773"/>
                </a:lnTo>
                <a:lnTo>
                  <a:pt x="414" y="5725"/>
                </a:lnTo>
                <a:lnTo>
                  <a:pt x="0" y="10324"/>
                </a:lnTo>
                <a:lnTo>
                  <a:pt x="2590" y="1302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47642" y="4175412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8071" y="13838"/>
                </a:moveTo>
                <a:lnTo>
                  <a:pt x="12598" y="10543"/>
                </a:lnTo>
                <a:lnTo>
                  <a:pt x="12430" y="6394"/>
                </a:lnTo>
                <a:lnTo>
                  <a:pt x="12277" y="3138"/>
                </a:lnTo>
                <a:lnTo>
                  <a:pt x="10405" y="1017"/>
                </a:lnTo>
                <a:lnTo>
                  <a:pt x="7158" y="92"/>
                </a:lnTo>
                <a:lnTo>
                  <a:pt x="3593" y="0"/>
                </a:lnTo>
                <a:lnTo>
                  <a:pt x="1338" y="1815"/>
                </a:lnTo>
                <a:lnTo>
                  <a:pt x="0" y="8250"/>
                </a:lnTo>
                <a:lnTo>
                  <a:pt x="1164" y="11022"/>
                </a:lnTo>
                <a:lnTo>
                  <a:pt x="4332" y="12378"/>
                </a:lnTo>
                <a:lnTo>
                  <a:pt x="8071" y="1383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29449" y="5222764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5">
                <a:moveTo>
                  <a:pt x="5099" y="12239"/>
                </a:moveTo>
                <a:lnTo>
                  <a:pt x="9374" y="13017"/>
                </a:lnTo>
                <a:lnTo>
                  <a:pt x="12587" y="11376"/>
                </a:lnTo>
                <a:lnTo>
                  <a:pt x="13439" y="3517"/>
                </a:lnTo>
                <a:lnTo>
                  <a:pt x="11110" y="1646"/>
                </a:lnTo>
                <a:lnTo>
                  <a:pt x="8205" y="672"/>
                </a:lnTo>
                <a:lnTo>
                  <a:pt x="3900" y="0"/>
                </a:lnTo>
                <a:lnTo>
                  <a:pt x="651" y="1412"/>
                </a:lnTo>
                <a:lnTo>
                  <a:pt x="312" y="6025"/>
                </a:lnTo>
                <a:lnTo>
                  <a:pt x="0" y="9085"/>
                </a:lnTo>
                <a:lnTo>
                  <a:pt x="1888" y="11544"/>
                </a:lnTo>
                <a:lnTo>
                  <a:pt x="5099" y="122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68177" y="4439548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8878" y="12557"/>
                </a:moveTo>
                <a:lnTo>
                  <a:pt x="11602" y="9936"/>
                </a:lnTo>
                <a:lnTo>
                  <a:pt x="12139" y="5581"/>
                </a:lnTo>
                <a:lnTo>
                  <a:pt x="12565" y="2319"/>
                </a:lnTo>
                <a:lnTo>
                  <a:pt x="10303" y="572"/>
                </a:lnTo>
                <a:lnTo>
                  <a:pt x="7158" y="0"/>
                </a:lnTo>
                <a:lnTo>
                  <a:pt x="2684" y="744"/>
                </a:lnTo>
                <a:lnTo>
                  <a:pt x="0" y="3149"/>
                </a:lnTo>
                <a:lnTo>
                  <a:pt x="583" y="7708"/>
                </a:lnTo>
                <a:lnTo>
                  <a:pt x="888" y="9210"/>
                </a:lnTo>
                <a:lnTo>
                  <a:pt x="2855" y="11238"/>
                </a:lnTo>
                <a:lnTo>
                  <a:pt x="4289" y="11610"/>
                </a:lnTo>
                <a:lnTo>
                  <a:pt x="8878" y="1255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49010" y="5488648"/>
            <a:ext cx="11430" cy="12065"/>
          </a:xfrm>
          <a:custGeom>
            <a:avLst/>
            <a:gdLst/>
            <a:ahLst/>
            <a:cxnLst/>
            <a:rect l="l" t="t" r="r" b="b"/>
            <a:pathLst>
              <a:path w="11429" h="12064">
                <a:moveTo>
                  <a:pt x="4536" y="11887"/>
                </a:moveTo>
                <a:lnTo>
                  <a:pt x="7853" y="11934"/>
                </a:lnTo>
                <a:lnTo>
                  <a:pt x="10145" y="10347"/>
                </a:lnTo>
                <a:lnTo>
                  <a:pt x="11302" y="3991"/>
                </a:lnTo>
                <a:lnTo>
                  <a:pt x="9814" y="1160"/>
                </a:lnTo>
                <a:lnTo>
                  <a:pt x="6670" y="587"/>
                </a:lnTo>
                <a:lnTo>
                  <a:pt x="3440" y="0"/>
                </a:lnTo>
                <a:lnTo>
                  <a:pt x="1232" y="2046"/>
                </a:lnTo>
                <a:lnTo>
                  <a:pt x="588" y="5157"/>
                </a:lnTo>
                <a:lnTo>
                  <a:pt x="0" y="8389"/>
                </a:lnTo>
                <a:lnTo>
                  <a:pt x="1499" y="10666"/>
                </a:lnTo>
                <a:lnTo>
                  <a:pt x="4536" y="1188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4616" y="5190391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2133" y="12282"/>
                </a:moveTo>
                <a:lnTo>
                  <a:pt x="6792" y="12351"/>
                </a:lnTo>
                <a:lnTo>
                  <a:pt x="9778" y="12449"/>
                </a:lnTo>
                <a:lnTo>
                  <a:pt x="11629" y="10226"/>
                </a:lnTo>
                <a:lnTo>
                  <a:pt x="11825" y="9148"/>
                </a:lnTo>
                <a:lnTo>
                  <a:pt x="12248" y="3771"/>
                </a:lnTo>
                <a:lnTo>
                  <a:pt x="10427" y="1548"/>
                </a:lnTo>
                <a:lnTo>
                  <a:pt x="4368" y="0"/>
                </a:lnTo>
                <a:lnTo>
                  <a:pt x="1783" y="1978"/>
                </a:lnTo>
                <a:lnTo>
                  <a:pt x="1127" y="4975"/>
                </a:lnTo>
                <a:lnTo>
                  <a:pt x="0" y="9334"/>
                </a:lnTo>
                <a:lnTo>
                  <a:pt x="2133" y="1228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5716" y="5288682"/>
            <a:ext cx="12065" cy="13335"/>
          </a:xfrm>
          <a:custGeom>
            <a:avLst/>
            <a:gdLst/>
            <a:ahLst/>
            <a:cxnLst/>
            <a:rect l="l" t="t" r="r" b="b"/>
            <a:pathLst>
              <a:path w="12065" h="13335">
                <a:moveTo>
                  <a:pt x="1440" y="11620"/>
                </a:moveTo>
                <a:lnTo>
                  <a:pt x="8137" y="12839"/>
                </a:lnTo>
                <a:lnTo>
                  <a:pt x="10952" y="11125"/>
                </a:lnTo>
                <a:lnTo>
                  <a:pt x="12046" y="4200"/>
                </a:lnTo>
                <a:lnTo>
                  <a:pt x="10302" y="1434"/>
                </a:lnTo>
                <a:lnTo>
                  <a:pt x="7005" y="723"/>
                </a:lnTo>
                <a:lnTo>
                  <a:pt x="3644" y="0"/>
                </a:lnTo>
                <a:lnTo>
                  <a:pt x="1396" y="2262"/>
                </a:lnTo>
                <a:lnTo>
                  <a:pt x="399" y="5420"/>
                </a:lnTo>
                <a:lnTo>
                  <a:pt x="0" y="9020"/>
                </a:lnTo>
                <a:lnTo>
                  <a:pt x="1440" y="1162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48331" y="445402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2486" y="10329"/>
                </a:moveTo>
                <a:lnTo>
                  <a:pt x="5606" y="10118"/>
                </a:lnTo>
                <a:lnTo>
                  <a:pt x="7099" y="10167"/>
                </a:lnTo>
                <a:lnTo>
                  <a:pt x="9268" y="8335"/>
                </a:lnTo>
                <a:lnTo>
                  <a:pt x="10615" y="3683"/>
                </a:lnTo>
                <a:lnTo>
                  <a:pt x="8994" y="1162"/>
                </a:lnTo>
                <a:lnTo>
                  <a:pt x="2609" y="0"/>
                </a:lnTo>
                <a:lnTo>
                  <a:pt x="470" y="1725"/>
                </a:lnTo>
                <a:lnTo>
                  <a:pt x="0" y="4311"/>
                </a:lnTo>
                <a:lnTo>
                  <a:pt x="42" y="8660"/>
                </a:lnTo>
                <a:lnTo>
                  <a:pt x="2486" y="1032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42051" y="4363300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3170" y="8531"/>
                </a:moveTo>
                <a:lnTo>
                  <a:pt x="6303" y="8433"/>
                </a:lnTo>
                <a:lnTo>
                  <a:pt x="7860" y="5377"/>
                </a:lnTo>
                <a:lnTo>
                  <a:pt x="8595" y="4398"/>
                </a:lnTo>
                <a:lnTo>
                  <a:pt x="7098" y="2233"/>
                </a:lnTo>
                <a:lnTo>
                  <a:pt x="6423" y="441"/>
                </a:lnTo>
                <a:lnTo>
                  <a:pt x="4621" y="558"/>
                </a:lnTo>
                <a:lnTo>
                  <a:pt x="2164" y="0"/>
                </a:lnTo>
                <a:lnTo>
                  <a:pt x="1068" y="1136"/>
                </a:lnTo>
                <a:lnTo>
                  <a:pt x="137" y="1968"/>
                </a:lnTo>
                <a:lnTo>
                  <a:pt x="0" y="5171"/>
                </a:lnTo>
                <a:lnTo>
                  <a:pt x="831" y="6102"/>
                </a:lnTo>
                <a:lnTo>
                  <a:pt x="3170" y="853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38280" y="4597868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4">
                <a:moveTo>
                  <a:pt x="4536" y="11287"/>
                </a:moveTo>
                <a:lnTo>
                  <a:pt x="8735" y="12051"/>
                </a:lnTo>
                <a:lnTo>
                  <a:pt x="11988" y="10195"/>
                </a:lnTo>
                <a:lnTo>
                  <a:pt x="12090" y="5538"/>
                </a:lnTo>
                <a:lnTo>
                  <a:pt x="12135" y="2541"/>
                </a:lnTo>
                <a:lnTo>
                  <a:pt x="9881" y="684"/>
                </a:lnTo>
                <a:lnTo>
                  <a:pt x="6918" y="33"/>
                </a:lnTo>
                <a:lnTo>
                  <a:pt x="3676" y="0"/>
                </a:lnTo>
                <a:lnTo>
                  <a:pt x="1421" y="1815"/>
                </a:lnTo>
                <a:lnTo>
                  <a:pt x="0" y="7790"/>
                </a:lnTo>
                <a:lnTo>
                  <a:pt x="1411" y="10607"/>
                </a:lnTo>
                <a:lnTo>
                  <a:pt x="4555" y="1117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52068" y="3268624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241" y="12496"/>
                </a:moveTo>
                <a:lnTo>
                  <a:pt x="25" y="12458"/>
                </a:lnTo>
                <a:lnTo>
                  <a:pt x="215" y="12598"/>
                </a:lnTo>
                <a:close/>
              </a:path>
              <a:path w="13334" h="12700">
                <a:moveTo>
                  <a:pt x="12903" y="10121"/>
                </a:moveTo>
                <a:lnTo>
                  <a:pt x="11493" y="3187"/>
                </a:lnTo>
                <a:lnTo>
                  <a:pt x="11315" y="2374"/>
                </a:lnTo>
                <a:lnTo>
                  <a:pt x="10261" y="1409"/>
                </a:lnTo>
                <a:lnTo>
                  <a:pt x="2514" y="0"/>
                </a:lnTo>
                <a:lnTo>
                  <a:pt x="1498" y="4927"/>
                </a:lnTo>
                <a:lnTo>
                  <a:pt x="711" y="9906"/>
                </a:lnTo>
                <a:lnTo>
                  <a:pt x="419" y="11518"/>
                </a:lnTo>
                <a:lnTo>
                  <a:pt x="342" y="12509"/>
                </a:lnTo>
                <a:lnTo>
                  <a:pt x="1270" y="12344"/>
                </a:lnTo>
                <a:lnTo>
                  <a:pt x="2146" y="12395"/>
                </a:lnTo>
                <a:lnTo>
                  <a:pt x="2959" y="12204"/>
                </a:lnTo>
                <a:lnTo>
                  <a:pt x="7645" y="10947"/>
                </a:lnTo>
                <a:lnTo>
                  <a:pt x="12903" y="1012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310916" y="3171825"/>
            <a:ext cx="17339310" cy="5076825"/>
            <a:chOff x="310916" y="3171825"/>
            <a:chExt cx="17339310" cy="5076825"/>
          </a:xfrm>
        </p:grpSpPr>
        <p:pic>
          <p:nvPicPr>
            <p:cNvPr id="111" name="object 1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916" y="3758808"/>
              <a:ext cx="167374" cy="13833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250" y="3171825"/>
              <a:ext cx="17173575" cy="5076825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14880" y="511873"/>
            <a:ext cx="3532378" cy="628967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478472" y="942339"/>
            <a:ext cx="17809845" cy="2059305"/>
            <a:chOff x="478472" y="942339"/>
            <a:chExt cx="17809845" cy="2059305"/>
          </a:xfrm>
        </p:grpSpPr>
        <p:pic>
          <p:nvPicPr>
            <p:cNvPr id="115" name="object 1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472" y="942339"/>
              <a:ext cx="590550" cy="68643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747" y="942339"/>
              <a:ext cx="495934" cy="68643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8540" y="942339"/>
              <a:ext cx="152400" cy="68643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7300" y="942339"/>
              <a:ext cx="814870" cy="68643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3420" y="942339"/>
              <a:ext cx="1060450" cy="68643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75229" y="942339"/>
              <a:ext cx="2147354" cy="68643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83429" y="942339"/>
              <a:ext cx="787819" cy="68643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32220" y="942339"/>
              <a:ext cx="1072362" cy="68643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47839" y="942339"/>
              <a:ext cx="2707766" cy="68643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07854" y="942339"/>
              <a:ext cx="1303781" cy="68643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57916" y="942339"/>
              <a:ext cx="1756905" cy="68643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49809" y="942339"/>
              <a:ext cx="1568323" cy="68643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20394" y="942339"/>
              <a:ext cx="171450" cy="68643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061186" y="942339"/>
              <a:ext cx="814857" cy="68643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67305" y="942339"/>
              <a:ext cx="2711742" cy="68643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440274" y="942339"/>
              <a:ext cx="847725" cy="6864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8472" y="1285620"/>
              <a:ext cx="1513840" cy="68643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96745" y="1285620"/>
              <a:ext cx="1212342" cy="68643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03168" y="1285620"/>
              <a:ext cx="629119" cy="68643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14724" y="1285620"/>
              <a:ext cx="787819" cy="68643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97604" y="1285620"/>
              <a:ext cx="1212341" cy="68643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8472" y="1628774"/>
              <a:ext cx="1656435" cy="68643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79370" y="1628774"/>
              <a:ext cx="1502918" cy="68643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37204" y="1628774"/>
              <a:ext cx="1545336" cy="68643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01640" y="1628774"/>
              <a:ext cx="2560574" cy="68643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56093" y="1628774"/>
              <a:ext cx="171450" cy="68643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79994" y="1628774"/>
              <a:ext cx="1510664" cy="68643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15476" y="1628774"/>
              <a:ext cx="1200912" cy="68643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160634" y="1628774"/>
              <a:ext cx="3401936" cy="68643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480668" y="1628774"/>
              <a:ext cx="1568323" cy="68643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994254" y="1628774"/>
              <a:ext cx="1166621" cy="68643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106140" y="1628774"/>
              <a:ext cx="1656499" cy="68643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7706974" y="1628774"/>
              <a:ext cx="581025" cy="68643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472" y="1972055"/>
              <a:ext cx="1303781" cy="68643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69084" y="1972055"/>
              <a:ext cx="949744" cy="68643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415793" y="1972055"/>
              <a:ext cx="1853183" cy="686434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180586" y="1972055"/>
              <a:ext cx="1269491" cy="68643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8472" y="2315209"/>
              <a:ext cx="787819" cy="68643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61415" y="2315209"/>
              <a:ext cx="1840738" cy="68643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862580" y="2315209"/>
              <a:ext cx="1523111" cy="686434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65040" y="2315209"/>
              <a:ext cx="543407" cy="68643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722494" y="2315209"/>
              <a:ext cx="2054225" cy="68643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64325" y="2315209"/>
              <a:ext cx="428625" cy="68643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42403" y="2315209"/>
              <a:ext cx="1411986" cy="686434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345804" y="2315209"/>
              <a:ext cx="1256080" cy="686434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513951" y="2315209"/>
              <a:ext cx="1986914" cy="68643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87505" y="2315209"/>
              <a:ext cx="171450" cy="686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6705600"/>
            <a:chOff x="0" y="0"/>
            <a:chExt cx="18288000" cy="670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6705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9625" y="8581455"/>
            <a:ext cx="7297827" cy="171593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950574"/>
            <a:ext cx="53975" cy="114300"/>
          </a:xfrm>
          <a:custGeom>
            <a:avLst/>
            <a:gdLst/>
            <a:ahLst/>
            <a:cxnLst/>
            <a:rect l="l" t="t" r="r" b="b"/>
            <a:pathLst>
              <a:path w="53975" h="114300">
                <a:moveTo>
                  <a:pt x="0" y="114126"/>
                </a:moveTo>
                <a:lnTo>
                  <a:pt x="33265" y="94048"/>
                </a:lnTo>
                <a:lnTo>
                  <a:pt x="53895" y="51319"/>
                </a:lnTo>
                <a:lnTo>
                  <a:pt x="50684" y="32422"/>
                </a:lnTo>
                <a:lnTo>
                  <a:pt x="41261" y="15796"/>
                </a:lnTo>
                <a:lnTo>
                  <a:pt x="26678" y="4024"/>
                </a:lnTo>
                <a:lnTo>
                  <a:pt x="10580" y="0"/>
                </a:lnTo>
                <a:lnTo>
                  <a:pt x="0" y="2021"/>
                </a:lnTo>
                <a:lnTo>
                  <a:pt x="0" y="11412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213" y="4044741"/>
            <a:ext cx="65631" cy="7046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5882" y="3022331"/>
            <a:ext cx="67945" cy="70485"/>
          </a:xfrm>
          <a:custGeom>
            <a:avLst/>
            <a:gdLst/>
            <a:ahLst/>
            <a:cxnLst/>
            <a:rect l="l" t="t" r="r" b="b"/>
            <a:pathLst>
              <a:path w="67945" h="70485">
                <a:moveTo>
                  <a:pt x="26410" y="70285"/>
                </a:moveTo>
                <a:lnTo>
                  <a:pt x="60648" y="46223"/>
                </a:lnTo>
                <a:lnTo>
                  <a:pt x="67907" y="18033"/>
                </a:lnTo>
                <a:lnTo>
                  <a:pt x="67801" y="9443"/>
                </a:lnTo>
                <a:lnTo>
                  <a:pt x="62634" y="3605"/>
                </a:lnTo>
                <a:lnTo>
                  <a:pt x="55058" y="0"/>
                </a:lnTo>
                <a:lnTo>
                  <a:pt x="34777" y="681"/>
                </a:lnTo>
                <a:lnTo>
                  <a:pt x="16516" y="10599"/>
                </a:lnTo>
                <a:lnTo>
                  <a:pt x="3762" y="26822"/>
                </a:lnTo>
                <a:lnTo>
                  <a:pt x="0" y="46413"/>
                </a:lnTo>
                <a:lnTo>
                  <a:pt x="4573" y="59277"/>
                </a:lnTo>
                <a:lnTo>
                  <a:pt x="14083" y="67593"/>
                </a:lnTo>
                <a:lnTo>
                  <a:pt x="26410" y="702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5833" y="3114603"/>
            <a:ext cx="57150" cy="78740"/>
          </a:xfrm>
          <a:custGeom>
            <a:avLst/>
            <a:gdLst/>
            <a:ahLst/>
            <a:cxnLst/>
            <a:rect l="l" t="t" r="r" b="b"/>
            <a:pathLst>
              <a:path w="57150" h="78739">
                <a:moveTo>
                  <a:pt x="20882" y="78524"/>
                </a:moveTo>
                <a:lnTo>
                  <a:pt x="50690" y="52552"/>
                </a:lnTo>
                <a:lnTo>
                  <a:pt x="56658" y="21692"/>
                </a:lnTo>
                <a:lnTo>
                  <a:pt x="53356" y="11546"/>
                </a:lnTo>
                <a:lnTo>
                  <a:pt x="47311" y="3865"/>
                </a:lnTo>
                <a:lnTo>
                  <a:pt x="39299" y="0"/>
                </a:lnTo>
                <a:lnTo>
                  <a:pt x="29730" y="296"/>
                </a:lnTo>
                <a:lnTo>
                  <a:pt x="2854" y="30321"/>
                </a:lnTo>
                <a:lnTo>
                  <a:pt x="571" y="37364"/>
                </a:lnTo>
                <a:lnTo>
                  <a:pt x="403" y="43789"/>
                </a:lnTo>
                <a:lnTo>
                  <a:pt x="0" y="51507"/>
                </a:lnTo>
                <a:lnTo>
                  <a:pt x="1033" y="67836"/>
                </a:lnTo>
                <a:lnTo>
                  <a:pt x="5906" y="74065"/>
                </a:lnTo>
                <a:lnTo>
                  <a:pt x="13619" y="76916"/>
                </a:lnTo>
                <a:lnTo>
                  <a:pt x="20882" y="7852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320" y="4730726"/>
            <a:ext cx="59055" cy="66040"/>
          </a:xfrm>
          <a:custGeom>
            <a:avLst/>
            <a:gdLst/>
            <a:ahLst/>
            <a:cxnLst/>
            <a:rect l="l" t="t" r="r" b="b"/>
            <a:pathLst>
              <a:path w="59054" h="66039">
                <a:moveTo>
                  <a:pt x="23650" y="64983"/>
                </a:moveTo>
                <a:lnTo>
                  <a:pt x="23562" y="64856"/>
                </a:lnTo>
                <a:lnTo>
                  <a:pt x="34615" y="65448"/>
                </a:lnTo>
                <a:lnTo>
                  <a:pt x="44590" y="61253"/>
                </a:lnTo>
                <a:lnTo>
                  <a:pt x="52493" y="52965"/>
                </a:lnTo>
                <a:lnTo>
                  <a:pt x="57333" y="41282"/>
                </a:lnTo>
                <a:lnTo>
                  <a:pt x="58531" y="28042"/>
                </a:lnTo>
                <a:lnTo>
                  <a:pt x="56161" y="16469"/>
                </a:lnTo>
                <a:lnTo>
                  <a:pt x="50562" y="7397"/>
                </a:lnTo>
                <a:lnTo>
                  <a:pt x="42072" y="1661"/>
                </a:lnTo>
                <a:lnTo>
                  <a:pt x="29467" y="0"/>
                </a:lnTo>
                <a:lnTo>
                  <a:pt x="17185" y="3782"/>
                </a:lnTo>
                <a:lnTo>
                  <a:pt x="7056" y="12005"/>
                </a:lnTo>
                <a:lnTo>
                  <a:pt x="912" y="23667"/>
                </a:lnTo>
                <a:lnTo>
                  <a:pt x="0" y="36948"/>
                </a:lnTo>
                <a:lnTo>
                  <a:pt x="3976" y="49158"/>
                </a:lnTo>
                <a:lnTo>
                  <a:pt x="12105" y="58951"/>
                </a:lnTo>
                <a:lnTo>
                  <a:pt x="23650" y="6498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929" y="4280358"/>
            <a:ext cx="54610" cy="52705"/>
          </a:xfrm>
          <a:custGeom>
            <a:avLst/>
            <a:gdLst/>
            <a:ahLst/>
            <a:cxnLst/>
            <a:rect l="l" t="t" r="r" b="b"/>
            <a:pathLst>
              <a:path w="54610" h="52704">
                <a:moveTo>
                  <a:pt x="20901" y="52646"/>
                </a:moveTo>
                <a:lnTo>
                  <a:pt x="32769" y="51962"/>
                </a:lnTo>
                <a:lnTo>
                  <a:pt x="43413" y="46767"/>
                </a:lnTo>
                <a:lnTo>
                  <a:pt x="51100" y="38341"/>
                </a:lnTo>
                <a:lnTo>
                  <a:pt x="54094" y="27966"/>
                </a:lnTo>
                <a:lnTo>
                  <a:pt x="52187" y="18188"/>
                </a:lnTo>
                <a:lnTo>
                  <a:pt x="46873" y="9649"/>
                </a:lnTo>
                <a:lnTo>
                  <a:pt x="39017" y="3276"/>
                </a:lnTo>
                <a:lnTo>
                  <a:pt x="29482" y="0"/>
                </a:lnTo>
                <a:lnTo>
                  <a:pt x="19358" y="745"/>
                </a:lnTo>
                <a:lnTo>
                  <a:pt x="10278" y="5270"/>
                </a:lnTo>
                <a:lnTo>
                  <a:pt x="3429" y="12664"/>
                </a:lnTo>
                <a:lnTo>
                  <a:pt x="0" y="22016"/>
                </a:lnTo>
                <a:lnTo>
                  <a:pt x="833" y="32260"/>
                </a:lnTo>
                <a:lnTo>
                  <a:pt x="5128" y="41664"/>
                </a:lnTo>
                <a:lnTo>
                  <a:pt x="12112" y="48905"/>
                </a:lnTo>
                <a:lnTo>
                  <a:pt x="20901" y="5264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223" y="3378045"/>
            <a:ext cx="51435" cy="55880"/>
          </a:xfrm>
          <a:custGeom>
            <a:avLst/>
            <a:gdLst/>
            <a:ahLst/>
            <a:cxnLst/>
            <a:rect l="l" t="t" r="r" b="b"/>
            <a:pathLst>
              <a:path w="51435" h="55879">
                <a:moveTo>
                  <a:pt x="13667" y="54051"/>
                </a:moveTo>
                <a:lnTo>
                  <a:pt x="20489" y="55329"/>
                </a:lnTo>
                <a:lnTo>
                  <a:pt x="27950" y="54188"/>
                </a:lnTo>
                <a:lnTo>
                  <a:pt x="39417" y="47810"/>
                </a:lnTo>
                <a:lnTo>
                  <a:pt x="47471" y="37774"/>
                </a:lnTo>
                <a:lnTo>
                  <a:pt x="51365" y="25500"/>
                </a:lnTo>
                <a:lnTo>
                  <a:pt x="50351" y="12404"/>
                </a:lnTo>
                <a:lnTo>
                  <a:pt x="48893" y="7576"/>
                </a:lnTo>
                <a:lnTo>
                  <a:pt x="43442" y="3912"/>
                </a:lnTo>
                <a:lnTo>
                  <a:pt x="40682" y="738"/>
                </a:lnTo>
                <a:lnTo>
                  <a:pt x="2854" y="19514"/>
                </a:lnTo>
                <a:lnTo>
                  <a:pt x="0" y="35712"/>
                </a:lnTo>
                <a:lnTo>
                  <a:pt x="3049" y="44312"/>
                </a:lnTo>
                <a:lnTo>
                  <a:pt x="7760" y="50372"/>
                </a:lnTo>
                <a:lnTo>
                  <a:pt x="13667" y="5405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1392" y="3597772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1518" y="53214"/>
                </a:moveTo>
                <a:lnTo>
                  <a:pt x="31797" y="52605"/>
                </a:lnTo>
                <a:lnTo>
                  <a:pt x="40956" y="48181"/>
                </a:lnTo>
                <a:lnTo>
                  <a:pt x="47906" y="40767"/>
                </a:lnTo>
                <a:lnTo>
                  <a:pt x="51558" y="31188"/>
                </a:lnTo>
                <a:lnTo>
                  <a:pt x="51033" y="20615"/>
                </a:lnTo>
                <a:lnTo>
                  <a:pt x="46746" y="10944"/>
                </a:lnTo>
                <a:lnTo>
                  <a:pt x="39637" y="3598"/>
                </a:lnTo>
                <a:lnTo>
                  <a:pt x="30647" y="0"/>
                </a:lnTo>
                <a:lnTo>
                  <a:pt x="20957" y="1029"/>
                </a:lnTo>
                <a:lnTo>
                  <a:pt x="11804" y="5809"/>
                </a:lnTo>
                <a:lnTo>
                  <a:pt x="4411" y="13413"/>
                </a:lnTo>
                <a:lnTo>
                  <a:pt x="0" y="22917"/>
                </a:lnTo>
                <a:lnTo>
                  <a:pt x="82" y="32940"/>
                </a:lnTo>
                <a:lnTo>
                  <a:pt x="4312" y="42235"/>
                </a:lnTo>
                <a:lnTo>
                  <a:pt x="11739" y="49441"/>
                </a:lnTo>
                <a:lnTo>
                  <a:pt x="21518" y="5321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281" y="4351565"/>
            <a:ext cx="55244" cy="54610"/>
          </a:xfrm>
          <a:custGeom>
            <a:avLst/>
            <a:gdLst/>
            <a:ahLst/>
            <a:cxnLst/>
            <a:rect l="l" t="t" r="r" b="b"/>
            <a:pathLst>
              <a:path w="55245" h="54610">
                <a:moveTo>
                  <a:pt x="11940" y="53938"/>
                </a:moveTo>
                <a:lnTo>
                  <a:pt x="51132" y="33577"/>
                </a:lnTo>
                <a:lnTo>
                  <a:pt x="53670" y="26359"/>
                </a:lnTo>
                <a:lnTo>
                  <a:pt x="54787" y="22666"/>
                </a:lnTo>
                <a:lnTo>
                  <a:pt x="54276" y="14156"/>
                </a:lnTo>
                <a:lnTo>
                  <a:pt x="49680" y="6487"/>
                </a:lnTo>
                <a:lnTo>
                  <a:pt x="42490" y="1269"/>
                </a:lnTo>
                <a:lnTo>
                  <a:pt x="34196" y="107"/>
                </a:lnTo>
                <a:lnTo>
                  <a:pt x="824" y="35552"/>
                </a:lnTo>
                <a:lnTo>
                  <a:pt x="0" y="43750"/>
                </a:lnTo>
                <a:lnTo>
                  <a:pt x="3560" y="52302"/>
                </a:lnTo>
                <a:lnTo>
                  <a:pt x="11940" y="5393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442" y="4217535"/>
            <a:ext cx="50165" cy="47625"/>
          </a:xfrm>
          <a:custGeom>
            <a:avLst/>
            <a:gdLst/>
            <a:ahLst/>
            <a:cxnLst/>
            <a:rect l="l" t="t" r="r" b="b"/>
            <a:pathLst>
              <a:path w="50164" h="47625">
                <a:moveTo>
                  <a:pt x="15859" y="47298"/>
                </a:moveTo>
                <a:lnTo>
                  <a:pt x="27999" y="47274"/>
                </a:lnTo>
                <a:lnTo>
                  <a:pt x="38380" y="43048"/>
                </a:lnTo>
                <a:lnTo>
                  <a:pt x="45980" y="35311"/>
                </a:lnTo>
                <a:lnTo>
                  <a:pt x="49776" y="24753"/>
                </a:lnTo>
                <a:lnTo>
                  <a:pt x="49903" y="24664"/>
                </a:lnTo>
                <a:lnTo>
                  <a:pt x="49120" y="16349"/>
                </a:lnTo>
                <a:lnTo>
                  <a:pt x="45175" y="8847"/>
                </a:lnTo>
                <a:lnTo>
                  <a:pt x="38765" y="3087"/>
                </a:lnTo>
                <a:lnTo>
                  <a:pt x="30586" y="0"/>
                </a:lnTo>
                <a:lnTo>
                  <a:pt x="20602" y="329"/>
                </a:lnTo>
                <a:lnTo>
                  <a:pt x="11753" y="4225"/>
                </a:lnTo>
                <a:lnTo>
                  <a:pt x="4789" y="11176"/>
                </a:lnTo>
                <a:lnTo>
                  <a:pt x="458" y="20674"/>
                </a:lnTo>
                <a:lnTo>
                  <a:pt x="0" y="29572"/>
                </a:lnTo>
                <a:lnTo>
                  <a:pt x="2812" y="37688"/>
                </a:lnTo>
                <a:lnTo>
                  <a:pt x="8298" y="43953"/>
                </a:lnTo>
                <a:lnTo>
                  <a:pt x="15859" y="4729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3949" y="336572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8348" y="50743"/>
                </a:moveTo>
                <a:lnTo>
                  <a:pt x="10522" y="49803"/>
                </a:lnTo>
                <a:lnTo>
                  <a:pt x="21144" y="45061"/>
                </a:lnTo>
                <a:lnTo>
                  <a:pt x="59074" y="23205"/>
                </a:lnTo>
                <a:lnTo>
                  <a:pt x="63555" y="9766"/>
                </a:lnTo>
                <a:lnTo>
                  <a:pt x="60575" y="5039"/>
                </a:lnTo>
                <a:lnTo>
                  <a:pt x="53071" y="0"/>
                </a:lnTo>
                <a:lnTo>
                  <a:pt x="45718" y="1889"/>
                </a:lnTo>
                <a:lnTo>
                  <a:pt x="7719" y="28817"/>
                </a:lnTo>
                <a:lnTo>
                  <a:pt x="79" y="39331"/>
                </a:lnTo>
                <a:lnTo>
                  <a:pt x="382" y="41947"/>
                </a:lnTo>
                <a:lnTo>
                  <a:pt x="0" y="44660"/>
                </a:lnTo>
                <a:lnTo>
                  <a:pt x="3846" y="47363"/>
                </a:lnTo>
                <a:lnTo>
                  <a:pt x="8348" y="5074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831" y="3911644"/>
            <a:ext cx="40640" cy="41275"/>
          </a:xfrm>
          <a:custGeom>
            <a:avLst/>
            <a:gdLst/>
            <a:ahLst/>
            <a:cxnLst/>
            <a:rect l="l" t="t" r="r" b="b"/>
            <a:pathLst>
              <a:path w="40640" h="41275">
                <a:moveTo>
                  <a:pt x="10521" y="39536"/>
                </a:moveTo>
                <a:lnTo>
                  <a:pt x="40031" y="18245"/>
                </a:lnTo>
                <a:lnTo>
                  <a:pt x="39233" y="10840"/>
                </a:lnTo>
                <a:lnTo>
                  <a:pt x="36102" y="4639"/>
                </a:lnTo>
                <a:lnTo>
                  <a:pt x="30990" y="852"/>
                </a:lnTo>
                <a:lnTo>
                  <a:pt x="21746" y="0"/>
                </a:lnTo>
                <a:lnTo>
                  <a:pt x="12778" y="3507"/>
                </a:lnTo>
                <a:lnTo>
                  <a:pt x="5517" y="10601"/>
                </a:lnTo>
                <a:lnTo>
                  <a:pt x="1392" y="20510"/>
                </a:lnTo>
                <a:lnTo>
                  <a:pt x="0" y="28160"/>
                </a:lnTo>
                <a:lnTo>
                  <a:pt x="2259" y="35917"/>
                </a:lnTo>
                <a:lnTo>
                  <a:pt x="10521" y="3953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067" y="5012115"/>
            <a:ext cx="38100" cy="34290"/>
          </a:xfrm>
          <a:custGeom>
            <a:avLst/>
            <a:gdLst/>
            <a:ahLst/>
            <a:cxnLst/>
            <a:rect l="l" t="t" r="r" b="b"/>
            <a:pathLst>
              <a:path w="38100" h="34289">
                <a:moveTo>
                  <a:pt x="20063" y="33204"/>
                </a:moveTo>
                <a:lnTo>
                  <a:pt x="28276" y="33920"/>
                </a:lnTo>
                <a:lnTo>
                  <a:pt x="35120" y="28709"/>
                </a:lnTo>
                <a:lnTo>
                  <a:pt x="37531" y="20354"/>
                </a:lnTo>
                <a:lnTo>
                  <a:pt x="37379" y="13700"/>
                </a:lnTo>
                <a:lnTo>
                  <a:pt x="33920" y="7342"/>
                </a:lnTo>
                <a:lnTo>
                  <a:pt x="28158" y="2401"/>
                </a:lnTo>
                <a:lnTo>
                  <a:pt x="21100" y="0"/>
                </a:lnTo>
                <a:lnTo>
                  <a:pt x="13418" y="685"/>
                </a:lnTo>
                <a:lnTo>
                  <a:pt x="6711" y="4031"/>
                </a:lnTo>
                <a:lnTo>
                  <a:pt x="1924" y="9439"/>
                </a:lnTo>
                <a:lnTo>
                  <a:pt x="0" y="16306"/>
                </a:lnTo>
                <a:lnTo>
                  <a:pt x="2191" y="23612"/>
                </a:lnTo>
                <a:lnTo>
                  <a:pt x="6645" y="28689"/>
                </a:lnTo>
                <a:lnTo>
                  <a:pt x="12792" y="31799"/>
                </a:lnTo>
                <a:lnTo>
                  <a:pt x="20063" y="3320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6985" y="4713676"/>
            <a:ext cx="31750" cy="36830"/>
          </a:xfrm>
          <a:custGeom>
            <a:avLst/>
            <a:gdLst/>
            <a:ahLst/>
            <a:cxnLst/>
            <a:rect l="l" t="t" r="r" b="b"/>
            <a:pathLst>
              <a:path w="31750" h="36829">
                <a:moveTo>
                  <a:pt x="22768" y="36798"/>
                </a:moveTo>
                <a:lnTo>
                  <a:pt x="28667" y="30970"/>
                </a:lnTo>
                <a:lnTo>
                  <a:pt x="30804" y="22900"/>
                </a:lnTo>
                <a:lnTo>
                  <a:pt x="31416" y="15228"/>
                </a:lnTo>
                <a:lnTo>
                  <a:pt x="29147" y="9004"/>
                </a:lnTo>
                <a:lnTo>
                  <a:pt x="24502" y="4080"/>
                </a:lnTo>
                <a:lnTo>
                  <a:pt x="17984" y="308"/>
                </a:lnTo>
                <a:lnTo>
                  <a:pt x="8952" y="0"/>
                </a:lnTo>
                <a:lnTo>
                  <a:pt x="2499" y="4279"/>
                </a:lnTo>
                <a:lnTo>
                  <a:pt x="524" y="12380"/>
                </a:lnTo>
                <a:lnTo>
                  <a:pt x="0" y="20121"/>
                </a:lnTo>
                <a:lnTo>
                  <a:pt x="2163" y="26536"/>
                </a:lnTo>
                <a:lnTo>
                  <a:pt x="6857" y="31408"/>
                </a:lnTo>
                <a:lnTo>
                  <a:pt x="13840" y="34505"/>
                </a:lnTo>
                <a:lnTo>
                  <a:pt x="22768" y="3679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4883" y="4551724"/>
            <a:ext cx="33655" cy="30480"/>
          </a:xfrm>
          <a:custGeom>
            <a:avLst/>
            <a:gdLst/>
            <a:ahLst/>
            <a:cxnLst/>
            <a:rect l="l" t="t" r="r" b="b"/>
            <a:pathLst>
              <a:path w="33655" h="30479">
                <a:moveTo>
                  <a:pt x="6716" y="29496"/>
                </a:moveTo>
                <a:lnTo>
                  <a:pt x="33573" y="10230"/>
                </a:lnTo>
                <a:lnTo>
                  <a:pt x="32836" y="4196"/>
                </a:lnTo>
                <a:lnTo>
                  <a:pt x="27898" y="1072"/>
                </a:lnTo>
                <a:lnTo>
                  <a:pt x="22008" y="0"/>
                </a:lnTo>
                <a:lnTo>
                  <a:pt x="12883" y="1339"/>
                </a:lnTo>
                <a:lnTo>
                  <a:pt x="5396" y="5617"/>
                </a:lnTo>
                <a:lnTo>
                  <a:pt x="713" y="12012"/>
                </a:lnTo>
                <a:lnTo>
                  <a:pt x="0" y="19703"/>
                </a:lnTo>
                <a:lnTo>
                  <a:pt x="823" y="23860"/>
                </a:lnTo>
                <a:lnTo>
                  <a:pt x="6716" y="2949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423" y="4878389"/>
            <a:ext cx="26034" cy="24765"/>
          </a:xfrm>
          <a:custGeom>
            <a:avLst/>
            <a:gdLst/>
            <a:ahLst/>
            <a:cxnLst/>
            <a:rect l="l" t="t" r="r" b="b"/>
            <a:pathLst>
              <a:path w="26034" h="24764">
                <a:moveTo>
                  <a:pt x="4960" y="22801"/>
                </a:moveTo>
                <a:lnTo>
                  <a:pt x="17392" y="24173"/>
                </a:lnTo>
                <a:lnTo>
                  <a:pt x="22190" y="21039"/>
                </a:lnTo>
                <a:lnTo>
                  <a:pt x="25865" y="7572"/>
                </a:lnTo>
                <a:lnTo>
                  <a:pt x="17898" y="0"/>
                </a:lnTo>
                <a:lnTo>
                  <a:pt x="9831" y="1537"/>
                </a:lnTo>
                <a:lnTo>
                  <a:pt x="3967" y="2584"/>
                </a:lnTo>
                <a:lnTo>
                  <a:pt x="275" y="6365"/>
                </a:lnTo>
                <a:lnTo>
                  <a:pt x="0" y="12771"/>
                </a:lnTo>
                <a:lnTo>
                  <a:pt x="1094" y="18981"/>
                </a:lnTo>
                <a:lnTo>
                  <a:pt x="4960" y="2280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845" y="3520938"/>
            <a:ext cx="24130" cy="22225"/>
          </a:xfrm>
          <a:custGeom>
            <a:avLst/>
            <a:gdLst/>
            <a:ahLst/>
            <a:cxnLst/>
            <a:rect l="l" t="t" r="r" b="b"/>
            <a:pathLst>
              <a:path w="24129" h="22225">
                <a:moveTo>
                  <a:pt x="6711" y="21685"/>
                </a:moveTo>
                <a:lnTo>
                  <a:pt x="18292" y="21010"/>
                </a:lnTo>
                <a:lnTo>
                  <a:pt x="23756" y="15437"/>
                </a:lnTo>
                <a:lnTo>
                  <a:pt x="23259" y="6553"/>
                </a:lnTo>
                <a:lnTo>
                  <a:pt x="23240" y="4212"/>
                </a:lnTo>
                <a:lnTo>
                  <a:pt x="17925" y="2243"/>
                </a:lnTo>
                <a:lnTo>
                  <a:pt x="14773" y="0"/>
                </a:lnTo>
                <a:lnTo>
                  <a:pt x="6716" y="2095"/>
                </a:lnTo>
                <a:lnTo>
                  <a:pt x="0" y="5993"/>
                </a:lnTo>
                <a:lnTo>
                  <a:pt x="1494" y="17952"/>
                </a:lnTo>
                <a:lnTo>
                  <a:pt x="6711" y="216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4647" y="4613790"/>
            <a:ext cx="22860" cy="22225"/>
          </a:xfrm>
          <a:custGeom>
            <a:avLst/>
            <a:gdLst/>
            <a:ahLst/>
            <a:cxnLst/>
            <a:rect l="l" t="t" r="r" b="b"/>
            <a:pathLst>
              <a:path w="22860" h="22225">
                <a:moveTo>
                  <a:pt x="2690" y="20343"/>
                </a:moveTo>
                <a:lnTo>
                  <a:pt x="15044" y="22146"/>
                </a:lnTo>
                <a:lnTo>
                  <a:pt x="20028" y="18601"/>
                </a:lnTo>
                <a:lnTo>
                  <a:pt x="21429" y="12734"/>
                </a:lnTo>
                <a:lnTo>
                  <a:pt x="22586" y="6377"/>
                </a:lnTo>
                <a:lnTo>
                  <a:pt x="18613" y="2537"/>
                </a:lnTo>
                <a:lnTo>
                  <a:pt x="12975" y="509"/>
                </a:lnTo>
                <a:lnTo>
                  <a:pt x="6504" y="0"/>
                </a:lnTo>
                <a:lnTo>
                  <a:pt x="1873" y="2830"/>
                </a:lnTo>
                <a:lnTo>
                  <a:pt x="970" y="9010"/>
                </a:lnTo>
                <a:lnTo>
                  <a:pt x="0" y="14956"/>
                </a:lnTo>
                <a:lnTo>
                  <a:pt x="2690" y="2034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385" y="3810193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4" h="17145">
                <a:moveTo>
                  <a:pt x="7574" y="16563"/>
                </a:moveTo>
                <a:lnTo>
                  <a:pt x="13291" y="14487"/>
                </a:lnTo>
                <a:lnTo>
                  <a:pt x="14388" y="12126"/>
                </a:lnTo>
                <a:lnTo>
                  <a:pt x="17141" y="6171"/>
                </a:lnTo>
                <a:lnTo>
                  <a:pt x="14852" y="412"/>
                </a:lnTo>
                <a:lnTo>
                  <a:pt x="5249" y="0"/>
                </a:lnTo>
                <a:lnTo>
                  <a:pt x="2536" y="4515"/>
                </a:lnTo>
                <a:lnTo>
                  <a:pt x="0" y="6836"/>
                </a:lnTo>
                <a:lnTo>
                  <a:pt x="1536" y="10010"/>
                </a:lnTo>
                <a:lnTo>
                  <a:pt x="2542" y="14868"/>
                </a:lnTo>
                <a:lnTo>
                  <a:pt x="5068" y="15661"/>
                </a:lnTo>
                <a:lnTo>
                  <a:pt x="7574" y="1656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535033"/>
            <a:ext cx="19685" cy="96520"/>
          </a:xfrm>
          <a:custGeom>
            <a:avLst/>
            <a:gdLst/>
            <a:ahLst/>
            <a:cxnLst/>
            <a:rect l="l" t="t" r="r" b="b"/>
            <a:pathLst>
              <a:path w="19685" h="96520">
                <a:moveTo>
                  <a:pt x="0" y="96178"/>
                </a:moveTo>
                <a:lnTo>
                  <a:pt x="1973" y="94397"/>
                </a:lnTo>
                <a:lnTo>
                  <a:pt x="14444" y="75203"/>
                </a:lnTo>
                <a:lnTo>
                  <a:pt x="19252" y="54395"/>
                </a:lnTo>
                <a:lnTo>
                  <a:pt x="18008" y="33717"/>
                </a:lnTo>
                <a:lnTo>
                  <a:pt x="12324" y="14913"/>
                </a:lnTo>
                <a:lnTo>
                  <a:pt x="5342" y="3603"/>
                </a:lnTo>
                <a:lnTo>
                  <a:pt x="0" y="0"/>
                </a:lnTo>
                <a:lnTo>
                  <a:pt x="0" y="9617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8" y="4681179"/>
            <a:ext cx="101554" cy="12042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5258" y="4765071"/>
            <a:ext cx="77235" cy="830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7177" y="4904666"/>
            <a:ext cx="75836" cy="7693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193" y="5577958"/>
            <a:ext cx="72404" cy="8406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9" y="5205142"/>
            <a:ext cx="64001" cy="74730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05636" y="3183403"/>
            <a:ext cx="66675" cy="62230"/>
          </a:xfrm>
          <a:custGeom>
            <a:avLst/>
            <a:gdLst/>
            <a:ahLst/>
            <a:cxnLst/>
            <a:rect l="l" t="t" r="r" b="b"/>
            <a:pathLst>
              <a:path w="66675" h="62230">
                <a:moveTo>
                  <a:pt x="21674" y="61321"/>
                </a:moveTo>
                <a:lnTo>
                  <a:pt x="58614" y="46005"/>
                </a:lnTo>
                <a:lnTo>
                  <a:pt x="66637" y="18991"/>
                </a:lnTo>
                <a:lnTo>
                  <a:pt x="61669" y="7825"/>
                </a:lnTo>
                <a:lnTo>
                  <a:pt x="51695" y="674"/>
                </a:lnTo>
                <a:lnTo>
                  <a:pt x="37632" y="0"/>
                </a:lnTo>
                <a:lnTo>
                  <a:pt x="28690" y="2450"/>
                </a:lnTo>
                <a:lnTo>
                  <a:pt x="0" y="30356"/>
                </a:lnTo>
                <a:lnTo>
                  <a:pt x="356" y="37537"/>
                </a:lnTo>
                <a:lnTo>
                  <a:pt x="2965" y="45004"/>
                </a:lnTo>
                <a:lnTo>
                  <a:pt x="11026" y="55599"/>
                </a:lnTo>
                <a:lnTo>
                  <a:pt x="21674" y="6132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68106" y="3591733"/>
            <a:ext cx="69215" cy="57785"/>
          </a:xfrm>
          <a:custGeom>
            <a:avLst/>
            <a:gdLst/>
            <a:ahLst/>
            <a:cxnLst/>
            <a:rect l="l" t="t" r="r" b="b"/>
            <a:pathLst>
              <a:path w="69215" h="57785">
                <a:moveTo>
                  <a:pt x="25806" y="55767"/>
                </a:moveTo>
                <a:lnTo>
                  <a:pt x="35206" y="57218"/>
                </a:lnTo>
                <a:lnTo>
                  <a:pt x="44843" y="56048"/>
                </a:lnTo>
                <a:lnTo>
                  <a:pt x="53972" y="52427"/>
                </a:lnTo>
                <a:lnTo>
                  <a:pt x="61923" y="46537"/>
                </a:lnTo>
                <a:lnTo>
                  <a:pt x="66342" y="40897"/>
                </a:lnTo>
                <a:lnTo>
                  <a:pt x="68823" y="34644"/>
                </a:lnTo>
                <a:lnTo>
                  <a:pt x="69188" y="28152"/>
                </a:lnTo>
                <a:lnTo>
                  <a:pt x="67261" y="21795"/>
                </a:lnTo>
                <a:lnTo>
                  <a:pt x="34962" y="0"/>
                </a:lnTo>
                <a:lnTo>
                  <a:pt x="33954" y="39"/>
                </a:lnTo>
                <a:lnTo>
                  <a:pt x="22076" y="1475"/>
                </a:lnTo>
                <a:lnTo>
                  <a:pt x="11747" y="5667"/>
                </a:lnTo>
                <a:lnTo>
                  <a:pt x="4032" y="11983"/>
                </a:lnTo>
                <a:lnTo>
                  <a:pt x="0" y="19794"/>
                </a:lnTo>
                <a:lnTo>
                  <a:pt x="377" y="30495"/>
                </a:lnTo>
                <a:lnTo>
                  <a:pt x="5474" y="40980"/>
                </a:lnTo>
                <a:lnTo>
                  <a:pt x="14288" y="49866"/>
                </a:lnTo>
                <a:lnTo>
                  <a:pt x="25806" y="5576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044" y="5022697"/>
            <a:ext cx="120650" cy="172720"/>
          </a:xfrm>
          <a:custGeom>
            <a:avLst/>
            <a:gdLst/>
            <a:ahLst/>
            <a:cxnLst/>
            <a:rect l="l" t="t" r="r" b="b"/>
            <a:pathLst>
              <a:path w="120650" h="172720">
                <a:moveTo>
                  <a:pt x="73939" y="132156"/>
                </a:moveTo>
                <a:lnTo>
                  <a:pt x="67995" y="120548"/>
                </a:lnTo>
                <a:lnTo>
                  <a:pt x="57365" y="113372"/>
                </a:lnTo>
                <a:lnTo>
                  <a:pt x="43510" y="112522"/>
                </a:lnTo>
                <a:lnTo>
                  <a:pt x="35382" y="114046"/>
                </a:lnTo>
                <a:lnTo>
                  <a:pt x="27432" y="115062"/>
                </a:lnTo>
                <a:lnTo>
                  <a:pt x="19469" y="114922"/>
                </a:lnTo>
                <a:lnTo>
                  <a:pt x="11277" y="112991"/>
                </a:lnTo>
                <a:lnTo>
                  <a:pt x="6680" y="111379"/>
                </a:lnTo>
                <a:lnTo>
                  <a:pt x="1879" y="115735"/>
                </a:lnTo>
                <a:lnTo>
                  <a:pt x="0" y="122415"/>
                </a:lnTo>
                <a:lnTo>
                  <a:pt x="444" y="124269"/>
                </a:lnTo>
                <a:lnTo>
                  <a:pt x="317" y="128587"/>
                </a:lnTo>
                <a:lnTo>
                  <a:pt x="22517" y="157010"/>
                </a:lnTo>
                <a:lnTo>
                  <a:pt x="32283" y="168414"/>
                </a:lnTo>
                <a:lnTo>
                  <a:pt x="68897" y="157429"/>
                </a:lnTo>
                <a:lnTo>
                  <a:pt x="73761" y="146291"/>
                </a:lnTo>
                <a:lnTo>
                  <a:pt x="73939" y="132156"/>
                </a:lnTo>
                <a:close/>
              </a:path>
              <a:path w="120650" h="172720">
                <a:moveTo>
                  <a:pt x="120472" y="27025"/>
                </a:moveTo>
                <a:lnTo>
                  <a:pt x="116751" y="14312"/>
                </a:lnTo>
                <a:lnTo>
                  <a:pt x="109372" y="4775"/>
                </a:lnTo>
                <a:lnTo>
                  <a:pt x="99174" y="0"/>
                </a:lnTo>
                <a:lnTo>
                  <a:pt x="87845" y="1155"/>
                </a:lnTo>
                <a:lnTo>
                  <a:pt x="77292" y="7569"/>
                </a:lnTo>
                <a:lnTo>
                  <a:pt x="69024" y="17957"/>
                </a:lnTo>
                <a:lnTo>
                  <a:pt x="64465" y="31064"/>
                </a:lnTo>
                <a:lnTo>
                  <a:pt x="64770" y="43865"/>
                </a:lnTo>
                <a:lnTo>
                  <a:pt x="69113" y="55537"/>
                </a:lnTo>
                <a:lnTo>
                  <a:pt x="76581" y="64490"/>
                </a:lnTo>
                <a:lnTo>
                  <a:pt x="86309" y="69100"/>
                </a:lnTo>
                <a:lnTo>
                  <a:pt x="97345" y="68554"/>
                </a:lnTo>
                <a:lnTo>
                  <a:pt x="107213" y="63258"/>
                </a:lnTo>
                <a:lnTo>
                  <a:pt x="114998" y="53949"/>
                </a:lnTo>
                <a:lnTo>
                  <a:pt x="119786" y="41363"/>
                </a:lnTo>
                <a:lnTo>
                  <a:pt x="120472" y="2702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98452" y="3981942"/>
            <a:ext cx="59055" cy="58419"/>
          </a:xfrm>
          <a:custGeom>
            <a:avLst/>
            <a:gdLst/>
            <a:ahLst/>
            <a:cxnLst/>
            <a:rect l="l" t="t" r="r" b="b"/>
            <a:pathLst>
              <a:path w="59055" h="58420">
                <a:moveTo>
                  <a:pt x="22565" y="57899"/>
                </a:moveTo>
                <a:lnTo>
                  <a:pt x="58923" y="38366"/>
                </a:lnTo>
                <a:lnTo>
                  <a:pt x="59000" y="25976"/>
                </a:lnTo>
                <a:lnTo>
                  <a:pt x="54086" y="14556"/>
                </a:lnTo>
                <a:lnTo>
                  <a:pt x="45116" y="5486"/>
                </a:lnTo>
                <a:lnTo>
                  <a:pt x="33028" y="149"/>
                </a:lnTo>
                <a:lnTo>
                  <a:pt x="22796" y="0"/>
                </a:lnTo>
                <a:lnTo>
                  <a:pt x="13331" y="3841"/>
                </a:lnTo>
                <a:lnTo>
                  <a:pt x="5686" y="10997"/>
                </a:lnTo>
                <a:lnTo>
                  <a:pt x="914" y="20796"/>
                </a:lnTo>
                <a:lnTo>
                  <a:pt x="0" y="33169"/>
                </a:lnTo>
                <a:lnTo>
                  <a:pt x="3767" y="44245"/>
                </a:lnTo>
                <a:lnTo>
                  <a:pt x="11528" y="52875"/>
                </a:lnTo>
                <a:lnTo>
                  <a:pt x="22565" y="5789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1776" y="3049393"/>
            <a:ext cx="71120" cy="63500"/>
          </a:xfrm>
          <a:custGeom>
            <a:avLst/>
            <a:gdLst/>
            <a:ahLst/>
            <a:cxnLst/>
            <a:rect l="l" t="t" r="r" b="b"/>
            <a:pathLst>
              <a:path w="71120" h="63500">
                <a:moveTo>
                  <a:pt x="59313" y="62895"/>
                </a:moveTo>
                <a:lnTo>
                  <a:pt x="70917" y="49868"/>
                </a:lnTo>
                <a:lnTo>
                  <a:pt x="63430" y="45166"/>
                </a:lnTo>
                <a:lnTo>
                  <a:pt x="56933" y="33187"/>
                </a:lnTo>
                <a:lnTo>
                  <a:pt x="34824" y="1029"/>
                </a:lnTo>
                <a:lnTo>
                  <a:pt x="26263" y="0"/>
                </a:lnTo>
                <a:lnTo>
                  <a:pt x="16111" y="2736"/>
                </a:lnTo>
                <a:lnTo>
                  <a:pt x="7810" y="8941"/>
                </a:lnTo>
                <a:lnTo>
                  <a:pt x="2169" y="17716"/>
                </a:lnTo>
                <a:lnTo>
                  <a:pt x="0" y="28167"/>
                </a:lnTo>
                <a:lnTo>
                  <a:pt x="1756" y="37656"/>
                </a:lnTo>
                <a:lnTo>
                  <a:pt x="6783" y="45904"/>
                </a:lnTo>
                <a:lnTo>
                  <a:pt x="14359" y="52069"/>
                </a:lnTo>
                <a:lnTo>
                  <a:pt x="23760" y="55311"/>
                </a:lnTo>
                <a:lnTo>
                  <a:pt x="31660" y="56526"/>
                </a:lnTo>
                <a:lnTo>
                  <a:pt x="39933" y="53245"/>
                </a:lnTo>
                <a:lnTo>
                  <a:pt x="47577" y="57085"/>
                </a:lnTo>
                <a:lnTo>
                  <a:pt x="53137" y="59544"/>
                </a:lnTo>
                <a:lnTo>
                  <a:pt x="59313" y="6289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8009" y="4940726"/>
            <a:ext cx="53340" cy="57150"/>
          </a:xfrm>
          <a:custGeom>
            <a:avLst/>
            <a:gdLst/>
            <a:ahLst/>
            <a:cxnLst/>
            <a:rect l="l" t="t" r="r" b="b"/>
            <a:pathLst>
              <a:path w="53340" h="57150">
                <a:moveTo>
                  <a:pt x="22850" y="56942"/>
                </a:moveTo>
                <a:lnTo>
                  <a:pt x="33858" y="56776"/>
                </a:lnTo>
                <a:lnTo>
                  <a:pt x="42954" y="52767"/>
                </a:lnTo>
                <a:lnTo>
                  <a:pt x="49610" y="45330"/>
                </a:lnTo>
                <a:lnTo>
                  <a:pt x="53298" y="34878"/>
                </a:lnTo>
                <a:lnTo>
                  <a:pt x="52679" y="24664"/>
                </a:lnTo>
                <a:lnTo>
                  <a:pt x="48438" y="13958"/>
                </a:lnTo>
                <a:lnTo>
                  <a:pt x="41834" y="4992"/>
                </a:lnTo>
                <a:lnTo>
                  <a:pt x="34126" y="0"/>
                </a:lnTo>
                <a:lnTo>
                  <a:pt x="23417" y="216"/>
                </a:lnTo>
                <a:lnTo>
                  <a:pt x="13023" y="5717"/>
                </a:lnTo>
                <a:lnTo>
                  <a:pt x="4648" y="15155"/>
                </a:lnTo>
                <a:lnTo>
                  <a:pt x="0" y="27181"/>
                </a:lnTo>
                <a:lnTo>
                  <a:pt x="241" y="37815"/>
                </a:lnTo>
                <a:lnTo>
                  <a:pt x="4470" y="46765"/>
                </a:lnTo>
                <a:lnTo>
                  <a:pt x="12177" y="53363"/>
                </a:lnTo>
                <a:lnTo>
                  <a:pt x="22850" y="5694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7777" y="5010062"/>
            <a:ext cx="50800" cy="61594"/>
          </a:xfrm>
          <a:custGeom>
            <a:avLst/>
            <a:gdLst/>
            <a:ahLst/>
            <a:cxnLst/>
            <a:rect l="l" t="t" r="r" b="b"/>
            <a:pathLst>
              <a:path w="50800" h="61595">
                <a:moveTo>
                  <a:pt x="21929" y="61354"/>
                </a:moveTo>
                <a:lnTo>
                  <a:pt x="50342" y="34126"/>
                </a:lnTo>
                <a:lnTo>
                  <a:pt x="50459" y="27380"/>
                </a:lnTo>
                <a:lnTo>
                  <a:pt x="49010" y="20870"/>
                </a:lnTo>
                <a:lnTo>
                  <a:pt x="21173" y="107"/>
                </a:lnTo>
                <a:lnTo>
                  <a:pt x="1373" y="22105"/>
                </a:lnTo>
                <a:lnTo>
                  <a:pt x="334" y="25366"/>
                </a:lnTo>
                <a:lnTo>
                  <a:pt x="402" y="28050"/>
                </a:lnTo>
                <a:lnTo>
                  <a:pt x="0" y="32096"/>
                </a:lnTo>
                <a:lnTo>
                  <a:pt x="390" y="36062"/>
                </a:lnTo>
                <a:lnTo>
                  <a:pt x="2713" y="46086"/>
                </a:lnTo>
                <a:lnTo>
                  <a:pt x="7370" y="53946"/>
                </a:lnTo>
                <a:lnTo>
                  <a:pt x="13921" y="59187"/>
                </a:lnTo>
                <a:lnTo>
                  <a:pt x="21929" y="6135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145" y="5987964"/>
            <a:ext cx="57785" cy="52705"/>
          </a:xfrm>
          <a:custGeom>
            <a:avLst/>
            <a:gdLst/>
            <a:ahLst/>
            <a:cxnLst/>
            <a:rect l="l" t="t" r="r" b="b"/>
            <a:pathLst>
              <a:path w="57785" h="52704">
                <a:moveTo>
                  <a:pt x="16816" y="50619"/>
                </a:moveTo>
                <a:lnTo>
                  <a:pt x="55116" y="34548"/>
                </a:lnTo>
                <a:lnTo>
                  <a:pt x="57459" y="24734"/>
                </a:lnTo>
                <a:lnTo>
                  <a:pt x="55678" y="19846"/>
                </a:lnTo>
                <a:lnTo>
                  <a:pt x="48024" y="8600"/>
                </a:lnTo>
                <a:lnTo>
                  <a:pt x="36517" y="1735"/>
                </a:lnTo>
                <a:lnTo>
                  <a:pt x="23263" y="0"/>
                </a:lnTo>
                <a:lnTo>
                  <a:pt x="10368" y="4142"/>
                </a:lnTo>
                <a:lnTo>
                  <a:pt x="4993" y="7393"/>
                </a:lnTo>
                <a:lnTo>
                  <a:pt x="1164" y="11928"/>
                </a:lnTo>
                <a:lnTo>
                  <a:pt x="7" y="18284"/>
                </a:lnTo>
                <a:lnTo>
                  <a:pt x="0" y="28352"/>
                </a:lnTo>
                <a:lnTo>
                  <a:pt x="3197" y="37885"/>
                </a:lnTo>
                <a:lnTo>
                  <a:pt x="9002" y="45702"/>
                </a:lnTo>
                <a:lnTo>
                  <a:pt x="16816" y="506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3344" y="3036019"/>
            <a:ext cx="37465" cy="72390"/>
          </a:xfrm>
          <a:custGeom>
            <a:avLst/>
            <a:gdLst/>
            <a:ahLst/>
            <a:cxnLst/>
            <a:rect l="l" t="t" r="r" b="b"/>
            <a:pathLst>
              <a:path w="37465" h="72389">
                <a:moveTo>
                  <a:pt x="16297" y="71997"/>
                </a:moveTo>
                <a:lnTo>
                  <a:pt x="33947" y="37976"/>
                </a:lnTo>
                <a:lnTo>
                  <a:pt x="37356" y="21076"/>
                </a:lnTo>
                <a:lnTo>
                  <a:pt x="32255" y="5710"/>
                </a:lnTo>
                <a:lnTo>
                  <a:pt x="24728" y="0"/>
                </a:lnTo>
                <a:lnTo>
                  <a:pt x="9061" y="1734"/>
                </a:lnTo>
                <a:lnTo>
                  <a:pt x="195" y="47934"/>
                </a:lnTo>
                <a:lnTo>
                  <a:pt x="0" y="64356"/>
                </a:lnTo>
                <a:lnTo>
                  <a:pt x="4276" y="68362"/>
                </a:lnTo>
                <a:lnTo>
                  <a:pt x="9562" y="69881"/>
                </a:lnTo>
                <a:lnTo>
                  <a:pt x="16297" y="7199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0120" y="5280280"/>
            <a:ext cx="50165" cy="51435"/>
          </a:xfrm>
          <a:custGeom>
            <a:avLst/>
            <a:gdLst/>
            <a:ahLst/>
            <a:cxnLst/>
            <a:rect l="l" t="t" r="r" b="b"/>
            <a:pathLst>
              <a:path w="50165" h="51435">
                <a:moveTo>
                  <a:pt x="16083" y="50992"/>
                </a:moveTo>
                <a:lnTo>
                  <a:pt x="49531" y="28028"/>
                </a:lnTo>
                <a:lnTo>
                  <a:pt x="49662" y="18646"/>
                </a:lnTo>
                <a:lnTo>
                  <a:pt x="46577" y="10348"/>
                </a:lnTo>
                <a:lnTo>
                  <a:pt x="40719" y="3883"/>
                </a:lnTo>
                <a:lnTo>
                  <a:pt x="32528" y="0"/>
                </a:lnTo>
                <a:lnTo>
                  <a:pt x="22439" y="278"/>
                </a:lnTo>
                <a:lnTo>
                  <a:pt x="12720" y="5299"/>
                </a:lnTo>
                <a:lnTo>
                  <a:pt x="4773" y="13982"/>
                </a:lnTo>
                <a:lnTo>
                  <a:pt x="0" y="25246"/>
                </a:lnTo>
                <a:lnTo>
                  <a:pt x="9" y="33227"/>
                </a:lnTo>
                <a:lnTo>
                  <a:pt x="3154" y="40903"/>
                </a:lnTo>
                <a:lnTo>
                  <a:pt x="8743" y="47187"/>
                </a:lnTo>
                <a:lnTo>
                  <a:pt x="16083" y="5099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04473" y="469007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001" y="47142"/>
                </a:moveTo>
                <a:lnTo>
                  <a:pt x="30990" y="45898"/>
                </a:lnTo>
                <a:lnTo>
                  <a:pt x="38434" y="41227"/>
                </a:lnTo>
                <a:lnTo>
                  <a:pt x="44306" y="34036"/>
                </a:lnTo>
                <a:lnTo>
                  <a:pt x="47578" y="25234"/>
                </a:lnTo>
                <a:lnTo>
                  <a:pt x="47202" y="16751"/>
                </a:lnTo>
                <a:lnTo>
                  <a:pt x="43319" y="9237"/>
                </a:lnTo>
                <a:lnTo>
                  <a:pt x="36566" y="3413"/>
                </a:lnTo>
                <a:lnTo>
                  <a:pt x="27576" y="0"/>
                </a:lnTo>
                <a:lnTo>
                  <a:pt x="17697" y="102"/>
                </a:lnTo>
                <a:lnTo>
                  <a:pt x="9272" y="3945"/>
                </a:lnTo>
                <a:lnTo>
                  <a:pt x="3105" y="10932"/>
                </a:lnTo>
                <a:lnTo>
                  <a:pt x="0" y="20471"/>
                </a:lnTo>
                <a:lnTo>
                  <a:pt x="1208" y="29414"/>
                </a:lnTo>
                <a:lnTo>
                  <a:pt x="6188" y="37709"/>
                </a:lnTo>
                <a:lnTo>
                  <a:pt x="13829" y="44025"/>
                </a:lnTo>
                <a:lnTo>
                  <a:pt x="23020" y="4703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6506" y="5366284"/>
            <a:ext cx="41910" cy="54610"/>
          </a:xfrm>
          <a:custGeom>
            <a:avLst/>
            <a:gdLst/>
            <a:ahLst/>
            <a:cxnLst/>
            <a:rect l="l" t="t" r="r" b="b"/>
            <a:pathLst>
              <a:path w="41910" h="54610">
                <a:moveTo>
                  <a:pt x="12260" y="53273"/>
                </a:moveTo>
                <a:lnTo>
                  <a:pt x="41303" y="25723"/>
                </a:lnTo>
                <a:lnTo>
                  <a:pt x="40962" y="20874"/>
                </a:lnTo>
                <a:lnTo>
                  <a:pt x="13724" y="0"/>
                </a:lnTo>
                <a:lnTo>
                  <a:pt x="5871" y="6473"/>
                </a:lnTo>
                <a:lnTo>
                  <a:pt x="2334" y="16738"/>
                </a:lnTo>
                <a:lnTo>
                  <a:pt x="1482" y="19588"/>
                </a:lnTo>
                <a:lnTo>
                  <a:pt x="423" y="24182"/>
                </a:lnTo>
                <a:lnTo>
                  <a:pt x="0" y="34512"/>
                </a:lnTo>
                <a:lnTo>
                  <a:pt x="1972" y="43025"/>
                </a:lnTo>
                <a:lnTo>
                  <a:pt x="6129" y="49389"/>
                </a:lnTo>
                <a:lnTo>
                  <a:pt x="12260" y="5327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5381943"/>
            <a:ext cx="12065" cy="41910"/>
          </a:xfrm>
          <a:custGeom>
            <a:avLst/>
            <a:gdLst/>
            <a:ahLst/>
            <a:cxnLst/>
            <a:rect l="l" t="t" r="r" b="b"/>
            <a:pathLst>
              <a:path w="12065" h="41910">
                <a:moveTo>
                  <a:pt x="0" y="41303"/>
                </a:moveTo>
                <a:lnTo>
                  <a:pt x="4368" y="39300"/>
                </a:lnTo>
                <a:lnTo>
                  <a:pt x="9400" y="33866"/>
                </a:lnTo>
                <a:lnTo>
                  <a:pt x="11893" y="26686"/>
                </a:lnTo>
                <a:lnTo>
                  <a:pt x="11395" y="16996"/>
                </a:lnTo>
                <a:lnTo>
                  <a:pt x="7702" y="8072"/>
                </a:lnTo>
                <a:lnTo>
                  <a:pt x="1356" y="772"/>
                </a:lnTo>
                <a:lnTo>
                  <a:pt x="0" y="0"/>
                </a:lnTo>
                <a:lnTo>
                  <a:pt x="0" y="413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615" y="2758294"/>
            <a:ext cx="41275" cy="51435"/>
          </a:xfrm>
          <a:custGeom>
            <a:avLst/>
            <a:gdLst/>
            <a:ahLst/>
            <a:cxnLst/>
            <a:rect l="l" t="t" r="r" b="b"/>
            <a:pathLst>
              <a:path w="41275" h="51435">
                <a:moveTo>
                  <a:pt x="18135" y="51324"/>
                </a:moveTo>
                <a:lnTo>
                  <a:pt x="26739" y="49533"/>
                </a:lnTo>
                <a:lnTo>
                  <a:pt x="34731" y="42572"/>
                </a:lnTo>
                <a:lnTo>
                  <a:pt x="39666" y="33540"/>
                </a:lnTo>
                <a:lnTo>
                  <a:pt x="41273" y="24277"/>
                </a:lnTo>
                <a:lnTo>
                  <a:pt x="39557" y="15287"/>
                </a:lnTo>
                <a:lnTo>
                  <a:pt x="34518" y="7069"/>
                </a:lnTo>
                <a:lnTo>
                  <a:pt x="31201" y="3293"/>
                </a:lnTo>
                <a:lnTo>
                  <a:pt x="27031" y="531"/>
                </a:lnTo>
                <a:lnTo>
                  <a:pt x="21788" y="0"/>
                </a:lnTo>
                <a:lnTo>
                  <a:pt x="13850" y="878"/>
                </a:lnTo>
                <a:lnTo>
                  <a:pt x="6795" y="4984"/>
                </a:lnTo>
                <a:lnTo>
                  <a:pt x="1789" y="11468"/>
                </a:lnTo>
                <a:lnTo>
                  <a:pt x="0" y="19476"/>
                </a:lnTo>
                <a:lnTo>
                  <a:pt x="101" y="26251"/>
                </a:lnTo>
                <a:lnTo>
                  <a:pt x="1818" y="33320"/>
                </a:lnTo>
                <a:lnTo>
                  <a:pt x="4342" y="39623"/>
                </a:lnTo>
                <a:lnTo>
                  <a:pt x="10231" y="48001"/>
                </a:lnTo>
                <a:lnTo>
                  <a:pt x="18135" y="5132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6276" y="5011501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70">
                <a:moveTo>
                  <a:pt x="13874" y="51157"/>
                </a:moveTo>
                <a:lnTo>
                  <a:pt x="45357" y="29393"/>
                </a:lnTo>
                <a:lnTo>
                  <a:pt x="45964" y="20089"/>
                </a:lnTo>
                <a:lnTo>
                  <a:pt x="44583" y="12375"/>
                </a:lnTo>
                <a:lnTo>
                  <a:pt x="41478" y="6663"/>
                </a:lnTo>
                <a:lnTo>
                  <a:pt x="36911" y="3368"/>
                </a:lnTo>
                <a:lnTo>
                  <a:pt x="28191" y="0"/>
                </a:lnTo>
                <a:lnTo>
                  <a:pt x="20990" y="3809"/>
                </a:lnTo>
                <a:lnTo>
                  <a:pt x="14912" y="9270"/>
                </a:lnTo>
                <a:lnTo>
                  <a:pt x="10459" y="13135"/>
                </a:lnTo>
                <a:lnTo>
                  <a:pt x="6714" y="18130"/>
                </a:lnTo>
                <a:lnTo>
                  <a:pt x="0" y="30265"/>
                </a:lnTo>
                <a:lnTo>
                  <a:pt x="2260" y="39359"/>
                </a:lnTo>
                <a:lnTo>
                  <a:pt x="13874" y="5115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892" y="2455600"/>
            <a:ext cx="41910" cy="46990"/>
          </a:xfrm>
          <a:custGeom>
            <a:avLst/>
            <a:gdLst/>
            <a:ahLst/>
            <a:cxnLst/>
            <a:rect l="l" t="t" r="r" b="b"/>
            <a:pathLst>
              <a:path w="41910" h="46989">
                <a:moveTo>
                  <a:pt x="16122" y="46640"/>
                </a:moveTo>
                <a:lnTo>
                  <a:pt x="41845" y="21036"/>
                </a:lnTo>
                <a:lnTo>
                  <a:pt x="37504" y="11266"/>
                </a:lnTo>
                <a:lnTo>
                  <a:pt x="30020" y="3646"/>
                </a:lnTo>
                <a:lnTo>
                  <a:pt x="20643" y="0"/>
                </a:lnTo>
                <a:lnTo>
                  <a:pt x="13894" y="895"/>
                </a:lnTo>
                <a:lnTo>
                  <a:pt x="7833" y="4601"/>
                </a:lnTo>
                <a:lnTo>
                  <a:pt x="3092" y="10566"/>
                </a:lnTo>
                <a:lnTo>
                  <a:pt x="304" y="18237"/>
                </a:lnTo>
                <a:lnTo>
                  <a:pt x="0" y="27816"/>
                </a:lnTo>
                <a:lnTo>
                  <a:pt x="2794" y="36183"/>
                </a:lnTo>
                <a:lnTo>
                  <a:pt x="8307" y="42682"/>
                </a:lnTo>
                <a:lnTo>
                  <a:pt x="16122" y="4664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0845" y="2819182"/>
            <a:ext cx="39370" cy="51435"/>
          </a:xfrm>
          <a:custGeom>
            <a:avLst/>
            <a:gdLst/>
            <a:ahLst/>
            <a:cxnLst/>
            <a:rect l="l" t="t" r="r" b="b"/>
            <a:pathLst>
              <a:path w="39369" h="51435">
                <a:moveTo>
                  <a:pt x="18371" y="51139"/>
                </a:moveTo>
                <a:lnTo>
                  <a:pt x="28034" y="49815"/>
                </a:lnTo>
                <a:lnTo>
                  <a:pt x="35390" y="38308"/>
                </a:lnTo>
                <a:lnTo>
                  <a:pt x="37156" y="33621"/>
                </a:lnTo>
                <a:lnTo>
                  <a:pt x="38801" y="30080"/>
                </a:lnTo>
                <a:lnTo>
                  <a:pt x="38829" y="25833"/>
                </a:lnTo>
                <a:lnTo>
                  <a:pt x="39124" y="22803"/>
                </a:lnTo>
                <a:lnTo>
                  <a:pt x="38757" y="19809"/>
                </a:lnTo>
                <a:lnTo>
                  <a:pt x="36589" y="11852"/>
                </a:lnTo>
                <a:lnTo>
                  <a:pt x="32281" y="5483"/>
                </a:lnTo>
                <a:lnTo>
                  <a:pt x="26462" y="1325"/>
                </a:lnTo>
                <a:lnTo>
                  <a:pt x="19758" y="0"/>
                </a:lnTo>
                <a:lnTo>
                  <a:pt x="11166" y="2359"/>
                </a:lnTo>
                <a:lnTo>
                  <a:pt x="4531" y="7960"/>
                </a:lnTo>
                <a:lnTo>
                  <a:pt x="570" y="15878"/>
                </a:lnTo>
                <a:lnTo>
                  <a:pt x="0" y="25188"/>
                </a:lnTo>
                <a:lnTo>
                  <a:pt x="1142" y="33578"/>
                </a:lnTo>
                <a:lnTo>
                  <a:pt x="5093" y="40296"/>
                </a:lnTo>
                <a:lnTo>
                  <a:pt x="11701" y="45673"/>
                </a:lnTo>
                <a:lnTo>
                  <a:pt x="18371" y="511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7347" y="2456171"/>
            <a:ext cx="38100" cy="49530"/>
          </a:xfrm>
          <a:custGeom>
            <a:avLst/>
            <a:gdLst/>
            <a:ahLst/>
            <a:cxnLst/>
            <a:rect l="l" t="t" r="r" b="b"/>
            <a:pathLst>
              <a:path w="38100" h="49530">
                <a:moveTo>
                  <a:pt x="14566" y="48344"/>
                </a:moveTo>
                <a:lnTo>
                  <a:pt x="37552" y="27354"/>
                </a:lnTo>
                <a:lnTo>
                  <a:pt x="37419" y="24414"/>
                </a:lnTo>
                <a:lnTo>
                  <a:pt x="16054" y="0"/>
                </a:lnTo>
                <a:lnTo>
                  <a:pt x="10655" y="1837"/>
                </a:lnTo>
                <a:lnTo>
                  <a:pt x="6115" y="6170"/>
                </a:lnTo>
                <a:lnTo>
                  <a:pt x="2589" y="12956"/>
                </a:lnTo>
                <a:lnTo>
                  <a:pt x="230" y="22153"/>
                </a:lnTo>
                <a:lnTo>
                  <a:pt x="290" y="23656"/>
                </a:lnTo>
                <a:lnTo>
                  <a:pt x="0" y="27699"/>
                </a:lnTo>
                <a:lnTo>
                  <a:pt x="631" y="31565"/>
                </a:lnTo>
                <a:lnTo>
                  <a:pt x="3333" y="38893"/>
                </a:lnTo>
                <a:lnTo>
                  <a:pt x="8253" y="44697"/>
                </a:lnTo>
                <a:lnTo>
                  <a:pt x="14566" y="4834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5773" y="3566892"/>
            <a:ext cx="45085" cy="42545"/>
          </a:xfrm>
          <a:custGeom>
            <a:avLst/>
            <a:gdLst/>
            <a:ahLst/>
            <a:cxnLst/>
            <a:rect l="l" t="t" r="r" b="b"/>
            <a:pathLst>
              <a:path w="45084" h="42545">
                <a:moveTo>
                  <a:pt x="21479" y="42309"/>
                </a:moveTo>
                <a:lnTo>
                  <a:pt x="29710" y="41123"/>
                </a:lnTo>
                <a:lnTo>
                  <a:pt x="37038" y="36946"/>
                </a:lnTo>
                <a:lnTo>
                  <a:pt x="42424" y="30640"/>
                </a:lnTo>
                <a:lnTo>
                  <a:pt x="44826" y="23072"/>
                </a:lnTo>
                <a:lnTo>
                  <a:pt x="43676" y="15217"/>
                </a:lnTo>
                <a:lnTo>
                  <a:pt x="39536" y="8195"/>
                </a:lnTo>
                <a:lnTo>
                  <a:pt x="33105" y="2843"/>
                </a:lnTo>
                <a:lnTo>
                  <a:pt x="25086" y="0"/>
                </a:lnTo>
                <a:lnTo>
                  <a:pt x="17041" y="647"/>
                </a:lnTo>
                <a:lnTo>
                  <a:pt x="9332" y="4340"/>
                </a:lnTo>
                <a:lnTo>
                  <a:pt x="3228" y="10203"/>
                </a:lnTo>
                <a:lnTo>
                  <a:pt x="0" y="17362"/>
                </a:lnTo>
                <a:lnTo>
                  <a:pt x="806" y="25727"/>
                </a:lnTo>
                <a:lnTo>
                  <a:pt x="5426" y="33585"/>
                </a:lnTo>
                <a:lnTo>
                  <a:pt x="12703" y="39569"/>
                </a:lnTo>
                <a:lnTo>
                  <a:pt x="21479" y="4230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9321" y="5029005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7770" y="42773"/>
                </a:moveTo>
                <a:lnTo>
                  <a:pt x="26109" y="42637"/>
                </a:lnTo>
                <a:lnTo>
                  <a:pt x="33254" y="39372"/>
                </a:lnTo>
                <a:lnTo>
                  <a:pt x="38567" y="33456"/>
                </a:lnTo>
                <a:lnTo>
                  <a:pt x="41407" y="25369"/>
                </a:lnTo>
                <a:lnTo>
                  <a:pt x="41233" y="16659"/>
                </a:lnTo>
                <a:lnTo>
                  <a:pt x="38232" y="9041"/>
                </a:lnTo>
                <a:lnTo>
                  <a:pt x="32856" y="3245"/>
                </a:lnTo>
                <a:lnTo>
                  <a:pt x="25555" y="0"/>
                </a:lnTo>
                <a:lnTo>
                  <a:pt x="16636" y="98"/>
                </a:lnTo>
                <a:lnTo>
                  <a:pt x="8999" y="3637"/>
                </a:lnTo>
                <a:lnTo>
                  <a:pt x="3247" y="10232"/>
                </a:lnTo>
                <a:lnTo>
                  <a:pt x="0" y="19391"/>
                </a:lnTo>
                <a:lnTo>
                  <a:pt x="191" y="27708"/>
                </a:lnTo>
                <a:lnTo>
                  <a:pt x="3432" y="34681"/>
                </a:lnTo>
                <a:lnTo>
                  <a:pt x="9400" y="39855"/>
                </a:lnTo>
                <a:lnTo>
                  <a:pt x="17770" y="4277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1173" y="3276850"/>
            <a:ext cx="42545" cy="43180"/>
          </a:xfrm>
          <a:custGeom>
            <a:avLst/>
            <a:gdLst/>
            <a:ahLst/>
            <a:cxnLst/>
            <a:rect l="l" t="t" r="r" b="b"/>
            <a:pathLst>
              <a:path w="42545" h="43179">
                <a:moveTo>
                  <a:pt x="17203" y="42871"/>
                </a:moveTo>
                <a:lnTo>
                  <a:pt x="42545" y="18543"/>
                </a:lnTo>
                <a:lnTo>
                  <a:pt x="41176" y="11392"/>
                </a:lnTo>
                <a:lnTo>
                  <a:pt x="40992" y="4458"/>
                </a:lnTo>
                <a:lnTo>
                  <a:pt x="34268" y="2900"/>
                </a:lnTo>
                <a:lnTo>
                  <a:pt x="27543" y="118"/>
                </a:lnTo>
                <a:lnTo>
                  <a:pt x="20779" y="0"/>
                </a:lnTo>
                <a:lnTo>
                  <a:pt x="12487" y="1480"/>
                </a:lnTo>
                <a:lnTo>
                  <a:pt x="5999" y="5950"/>
                </a:lnTo>
                <a:lnTo>
                  <a:pt x="1732" y="12765"/>
                </a:lnTo>
                <a:lnTo>
                  <a:pt x="107" y="21282"/>
                </a:lnTo>
                <a:lnTo>
                  <a:pt x="1193" y="28984"/>
                </a:lnTo>
                <a:lnTo>
                  <a:pt x="4830" y="35596"/>
                </a:lnTo>
                <a:lnTo>
                  <a:pt x="10353" y="40444"/>
                </a:lnTo>
                <a:lnTo>
                  <a:pt x="17203" y="4287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02348" y="4448868"/>
            <a:ext cx="31750" cy="55880"/>
          </a:xfrm>
          <a:custGeom>
            <a:avLst/>
            <a:gdLst/>
            <a:ahLst/>
            <a:cxnLst/>
            <a:rect l="l" t="t" r="r" b="b"/>
            <a:pathLst>
              <a:path w="31750" h="55879">
                <a:moveTo>
                  <a:pt x="16646" y="55785"/>
                </a:moveTo>
                <a:lnTo>
                  <a:pt x="24099" y="54693"/>
                </a:lnTo>
                <a:lnTo>
                  <a:pt x="28379" y="48125"/>
                </a:lnTo>
                <a:lnTo>
                  <a:pt x="29616" y="45456"/>
                </a:lnTo>
                <a:lnTo>
                  <a:pt x="30853" y="43233"/>
                </a:lnTo>
                <a:lnTo>
                  <a:pt x="31389" y="35361"/>
                </a:lnTo>
                <a:lnTo>
                  <a:pt x="31445" y="27673"/>
                </a:lnTo>
                <a:lnTo>
                  <a:pt x="30799" y="20150"/>
                </a:lnTo>
                <a:lnTo>
                  <a:pt x="29227" y="12771"/>
                </a:lnTo>
                <a:lnTo>
                  <a:pt x="27072" y="5367"/>
                </a:lnTo>
                <a:lnTo>
                  <a:pt x="20211" y="0"/>
                </a:lnTo>
                <a:lnTo>
                  <a:pt x="13944" y="529"/>
                </a:lnTo>
                <a:lnTo>
                  <a:pt x="7617" y="935"/>
                </a:lnTo>
                <a:lnTo>
                  <a:pt x="996" y="7077"/>
                </a:lnTo>
                <a:lnTo>
                  <a:pt x="167" y="14384"/>
                </a:lnTo>
                <a:lnTo>
                  <a:pt x="0" y="25086"/>
                </a:lnTo>
                <a:lnTo>
                  <a:pt x="2084" y="35061"/>
                </a:lnTo>
                <a:lnTo>
                  <a:pt x="6518" y="44232"/>
                </a:lnTo>
                <a:lnTo>
                  <a:pt x="13404" y="52524"/>
                </a:lnTo>
                <a:lnTo>
                  <a:pt x="13364" y="52739"/>
                </a:lnTo>
                <a:lnTo>
                  <a:pt x="16646" y="557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6077" y="3341700"/>
            <a:ext cx="42545" cy="45720"/>
          </a:xfrm>
          <a:custGeom>
            <a:avLst/>
            <a:gdLst/>
            <a:ahLst/>
            <a:cxnLst/>
            <a:rect l="l" t="t" r="r" b="b"/>
            <a:pathLst>
              <a:path w="42545" h="45720">
                <a:moveTo>
                  <a:pt x="26719" y="45408"/>
                </a:moveTo>
                <a:lnTo>
                  <a:pt x="33093" y="42784"/>
                </a:lnTo>
                <a:lnTo>
                  <a:pt x="37627" y="36819"/>
                </a:lnTo>
                <a:lnTo>
                  <a:pt x="37499" y="36907"/>
                </a:lnTo>
                <a:lnTo>
                  <a:pt x="41233" y="30120"/>
                </a:lnTo>
                <a:lnTo>
                  <a:pt x="30423" y="0"/>
                </a:lnTo>
                <a:lnTo>
                  <a:pt x="17716" y="136"/>
                </a:lnTo>
                <a:lnTo>
                  <a:pt x="12595" y="3211"/>
                </a:lnTo>
                <a:lnTo>
                  <a:pt x="2598" y="12300"/>
                </a:lnTo>
                <a:lnTo>
                  <a:pt x="1450" y="19215"/>
                </a:lnTo>
                <a:lnTo>
                  <a:pt x="0" y="25963"/>
                </a:lnTo>
                <a:lnTo>
                  <a:pt x="3170" y="30547"/>
                </a:lnTo>
                <a:lnTo>
                  <a:pt x="7348" y="36317"/>
                </a:lnTo>
                <a:lnTo>
                  <a:pt x="12261" y="41107"/>
                </a:lnTo>
                <a:lnTo>
                  <a:pt x="26719" y="4540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6624" y="2560728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5" h="46989">
                <a:moveTo>
                  <a:pt x="18259" y="46919"/>
                </a:moveTo>
                <a:lnTo>
                  <a:pt x="37218" y="16523"/>
                </a:lnTo>
                <a:lnTo>
                  <a:pt x="34801" y="7376"/>
                </a:lnTo>
                <a:lnTo>
                  <a:pt x="33201" y="3334"/>
                </a:lnTo>
                <a:lnTo>
                  <a:pt x="29912" y="1232"/>
                </a:lnTo>
                <a:lnTo>
                  <a:pt x="25895" y="78"/>
                </a:lnTo>
                <a:lnTo>
                  <a:pt x="23960" y="316"/>
                </a:lnTo>
                <a:lnTo>
                  <a:pt x="21793" y="0"/>
                </a:lnTo>
                <a:lnTo>
                  <a:pt x="0" y="36005"/>
                </a:lnTo>
                <a:lnTo>
                  <a:pt x="5358" y="43236"/>
                </a:lnTo>
                <a:lnTo>
                  <a:pt x="12024" y="45117"/>
                </a:lnTo>
                <a:lnTo>
                  <a:pt x="18259" y="469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7412" y="3201065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5" h="40639">
                <a:moveTo>
                  <a:pt x="17355" y="40087"/>
                </a:moveTo>
                <a:lnTo>
                  <a:pt x="24799" y="39458"/>
                </a:lnTo>
                <a:lnTo>
                  <a:pt x="31671" y="36167"/>
                </a:lnTo>
                <a:lnTo>
                  <a:pt x="36980" y="30902"/>
                </a:lnTo>
                <a:lnTo>
                  <a:pt x="39732" y="24347"/>
                </a:lnTo>
                <a:lnTo>
                  <a:pt x="39164" y="16306"/>
                </a:lnTo>
                <a:lnTo>
                  <a:pt x="35447" y="8735"/>
                </a:lnTo>
                <a:lnTo>
                  <a:pt x="29479" y="2883"/>
                </a:lnTo>
                <a:lnTo>
                  <a:pt x="22159" y="0"/>
                </a:lnTo>
                <a:lnTo>
                  <a:pt x="14626" y="552"/>
                </a:lnTo>
                <a:lnTo>
                  <a:pt x="7792" y="3841"/>
                </a:lnTo>
                <a:lnTo>
                  <a:pt x="2603" y="9182"/>
                </a:lnTo>
                <a:lnTo>
                  <a:pt x="0" y="15891"/>
                </a:lnTo>
                <a:lnTo>
                  <a:pt x="536" y="24285"/>
                </a:lnTo>
                <a:lnTo>
                  <a:pt x="4057" y="31740"/>
                </a:lnTo>
                <a:lnTo>
                  <a:pt x="9888" y="37320"/>
                </a:lnTo>
                <a:lnTo>
                  <a:pt x="17355" y="4008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7069" y="2021934"/>
            <a:ext cx="34290" cy="47625"/>
          </a:xfrm>
          <a:custGeom>
            <a:avLst/>
            <a:gdLst/>
            <a:ahLst/>
            <a:cxnLst/>
            <a:rect l="l" t="t" r="r" b="b"/>
            <a:pathLst>
              <a:path w="34290" h="47625">
                <a:moveTo>
                  <a:pt x="12932" y="47203"/>
                </a:moveTo>
                <a:lnTo>
                  <a:pt x="27993" y="42686"/>
                </a:lnTo>
                <a:lnTo>
                  <a:pt x="32046" y="35087"/>
                </a:lnTo>
                <a:lnTo>
                  <a:pt x="33638" y="26950"/>
                </a:lnTo>
                <a:lnTo>
                  <a:pt x="33863" y="17791"/>
                </a:lnTo>
                <a:lnTo>
                  <a:pt x="31757" y="10086"/>
                </a:lnTo>
                <a:lnTo>
                  <a:pt x="27688" y="4464"/>
                </a:lnTo>
                <a:lnTo>
                  <a:pt x="22019" y="1555"/>
                </a:lnTo>
                <a:lnTo>
                  <a:pt x="14848" y="0"/>
                </a:lnTo>
                <a:lnTo>
                  <a:pt x="6467" y="6321"/>
                </a:lnTo>
                <a:lnTo>
                  <a:pt x="2390" y="16499"/>
                </a:lnTo>
                <a:lnTo>
                  <a:pt x="432" y="23053"/>
                </a:lnTo>
                <a:lnTo>
                  <a:pt x="0" y="29478"/>
                </a:lnTo>
                <a:lnTo>
                  <a:pt x="1397" y="35705"/>
                </a:lnTo>
                <a:lnTo>
                  <a:pt x="4930" y="41661"/>
                </a:lnTo>
                <a:lnTo>
                  <a:pt x="8404" y="45800"/>
                </a:lnTo>
                <a:lnTo>
                  <a:pt x="12932" y="472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55217" y="3208762"/>
            <a:ext cx="40640" cy="37465"/>
          </a:xfrm>
          <a:custGeom>
            <a:avLst/>
            <a:gdLst/>
            <a:ahLst/>
            <a:cxnLst/>
            <a:rect l="l" t="t" r="r" b="b"/>
            <a:pathLst>
              <a:path w="40639" h="37464">
                <a:moveTo>
                  <a:pt x="16709" y="37018"/>
                </a:moveTo>
                <a:lnTo>
                  <a:pt x="40462" y="9561"/>
                </a:lnTo>
                <a:lnTo>
                  <a:pt x="33708" y="1320"/>
                </a:lnTo>
                <a:lnTo>
                  <a:pt x="24192" y="0"/>
                </a:lnTo>
                <a:lnTo>
                  <a:pt x="15503" y="367"/>
                </a:lnTo>
                <a:lnTo>
                  <a:pt x="8104" y="3572"/>
                </a:lnTo>
                <a:lnTo>
                  <a:pt x="2701" y="9127"/>
                </a:lnTo>
                <a:lnTo>
                  <a:pt x="0" y="16545"/>
                </a:lnTo>
                <a:lnTo>
                  <a:pt x="491" y="24040"/>
                </a:lnTo>
                <a:lnTo>
                  <a:pt x="3761" y="30357"/>
                </a:lnTo>
                <a:lnTo>
                  <a:pt x="9328" y="34887"/>
                </a:lnTo>
                <a:lnTo>
                  <a:pt x="16709" y="3701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55572" y="4093676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8197" y="37919"/>
                </a:moveTo>
                <a:lnTo>
                  <a:pt x="27900" y="39128"/>
                </a:lnTo>
                <a:lnTo>
                  <a:pt x="37928" y="33050"/>
                </a:lnTo>
                <a:lnTo>
                  <a:pt x="39304" y="25064"/>
                </a:lnTo>
                <a:lnTo>
                  <a:pt x="38927" y="16809"/>
                </a:lnTo>
                <a:lnTo>
                  <a:pt x="35549" y="9145"/>
                </a:lnTo>
                <a:lnTo>
                  <a:pt x="29894" y="3174"/>
                </a:lnTo>
                <a:lnTo>
                  <a:pt x="22685" y="0"/>
                </a:lnTo>
                <a:lnTo>
                  <a:pt x="14988" y="113"/>
                </a:lnTo>
                <a:lnTo>
                  <a:pt x="8078" y="2948"/>
                </a:lnTo>
                <a:lnTo>
                  <a:pt x="2801" y="7979"/>
                </a:lnTo>
                <a:lnTo>
                  <a:pt x="0" y="14682"/>
                </a:lnTo>
                <a:lnTo>
                  <a:pt x="349" y="22743"/>
                </a:lnTo>
                <a:lnTo>
                  <a:pt x="3947" y="29871"/>
                </a:lnTo>
                <a:lnTo>
                  <a:pt x="10121" y="35214"/>
                </a:lnTo>
                <a:lnTo>
                  <a:pt x="18197" y="379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6972" y="2318591"/>
            <a:ext cx="35560" cy="45085"/>
          </a:xfrm>
          <a:custGeom>
            <a:avLst/>
            <a:gdLst/>
            <a:ahLst/>
            <a:cxnLst/>
            <a:rect l="l" t="t" r="r" b="b"/>
            <a:pathLst>
              <a:path w="35559" h="45085">
                <a:moveTo>
                  <a:pt x="15161" y="44679"/>
                </a:moveTo>
                <a:lnTo>
                  <a:pt x="21626" y="42772"/>
                </a:lnTo>
                <a:lnTo>
                  <a:pt x="30574" y="40060"/>
                </a:lnTo>
                <a:lnTo>
                  <a:pt x="33987" y="32922"/>
                </a:lnTo>
                <a:lnTo>
                  <a:pt x="34731" y="24554"/>
                </a:lnTo>
                <a:lnTo>
                  <a:pt x="35046" y="19769"/>
                </a:lnTo>
                <a:lnTo>
                  <a:pt x="34235" y="14445"/>
                </a:lnTo>
                <a:lnTo>
                  <a:pt x="30976" y="6684"/>
                </a:lnTo>
                <a:lnTo>
                  <a:pt x="27272" y="4418"/>
                </a:lnTo>
                <a:lnTo>
                  <a:pt x="25970" y="3012"/>
                </a:lnTo>
                <a:lnTo>
                  <a:pt x="0" y="21169"/>
                </a:lnTo>
                <a:lnTo>
                  <a:pt x="886" y="27586"/>
                </a:lnTo>
                <a:lnTo>
                  <a:pt x="4047" y="34230"/>
                </a:lnTo>
                <a:lnTo>
                  <a:pt x="8434" y="41295"/>
                </a:lnTo>
                <a:lnTo>
                  <a:pt x="15161" y="4467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9994" y="2207777"/>
            <a:ext cx="67945" cy="55244"/>
          </a:xfrm>
          <a:custGeom>
            <a:avLst/>
            <a:gdLst/>
            <a:ahLst/>
            <a:cxnLst/>
            <a:rect l="l" t="t" r="r" b="b"/>
            <a:pathLst>
              <a:path w="67945" h="55244">
                <a:moveTo>
                  <a:pt x="16672" y="54873"/>
                </a:moveTo>
                <a:lnTo>
                  <a:pt x="23867" y="54095"/>
                </a:lnTo>
                <a:lnTo>
                  <a:pt x="30621" y="50357"/>
                </a:lnTo>
                <a:lnTo>
                  <a:pt x="36388" y="45563"/>
                </a:lnTo>
                <a:lnTo>
                  <a:pt x="37882" y="38577"/>
                </a:lnTo>
                <a:lnTo>
                  <a:pt x="39885" y="31852"/>
                </a:lnTo>
                <a:lnTo>
                  <a:pt x="46163" y="35254"/>
                </a:lnTo>
                <a:lnTo>
                  <a:pt x="52418" y="37561"/>
                </a:lnTo>
                <a:lnTo>
                  <a:pt x="64843" y="29804"/>
                </a:lnTo>
                <a:lnTo>
                  <a:pt x="67442" y="24690"/>
                </a:lnTo>
                <a:lnTo>
                  <a:pt x="66974" y="10758"/>
                </a:lnTo>
                <a:lnTo>
                  <a:pt x="62600" y="5453"/>
                </a:lnTo>
                <a:lnTo>
                  <a:pt x="49576" y="0"/>
                </a:lnTo>
                <a:lnTo>
                  <a:pt x="44392" y="2807"/>
                </a:lnTo>
                <a:lnTo>
                  <a:pt x="37725" y="11935"/>
                </a:lnTo>
                <a:lnTo>
                  <a:pt x="35486" y="16291"/>
                </a:lnTo>
                <a:lnTo>
                  <a:pt x="32942" y="20492"/>
                </a:lnTo>
                <a:lnTo>
                  <a:pt x="26532" y="17614"/>
                </a:lnTo>
                <a:lnTo>
                  <a:pt x="20148" y="16601"/>
                </a:lnTo>
                <a:lnTo>
                  <a:pt x="13818" y="17695"/>
                </a:lnTo>
                <a:lnTo>
                  <a:pt x="7571" y="21139"/>
                </a:lnTo>
                <a:lnTo>
                  <a:pt x="2415" y="26960"/>
                </a:lnTo>
                <a:lnTo>
                  <a:pt x="0" y="33938"/>
                </a:lnTo>
                <a:lnTo>
                  <a:pt x="434" y="41186"/>
                </a:lnTo>
                <a:lnTo>
                  <a:pt x="3828" y="47818"/>
                </a:lnTo>
                <a:lnTo>
                  <a:pt x="9753" y="52758"/>
                </a:lnTo>
                <a:lnTo>
                  <a:pt x="16672" y="5487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2512" y="5450013"/>
            <a:ext cx="31115" cy="45085"/>
          </a:xfrm>
          <a:custGeom>
            <a:avLst/>
            <a:gdLst/>
            <a:ahLst/>
            <a:cxnLst/>
            <a:rect l="l" t="t" r="r" b="b"/>
            <a:pathLst>
              <a:path w="31115" h="45085">
                <a:moveTo>
                  <a:pt x="10304" y="43899"/>
                </a:moveTo>
                <a:lnTo>
                  <a:pt x="20448" y="44521"/>
                </a:lnTo>
                <a:lnTo>
                  <a:pt x="26380" y="34358"/>
                </a:lnTo>
                <a:lnTo>
                  <a:pt x="28484" y="28730"/>
                </a:lnTo>
                <a:lnTo>
                  <a:pt x="31016" y="23069"/>
                </a:lnTo>
                <a:lnTo>
                  <a:pt x="30591" y="18985"/>
                </a:lnTo>
                <a:lnTo>
                  <a:pt x="30490" y="14959"/>
                </a:lnTo>
                <a:lnTo>
                  <a:pt x="27924" y="4363"/>
                </a:lnTo>
                <a:lnTo>
                  <a:pt x="20464" y="0"/>
                </a:lnTo>
                <a:lnTo>
                  <a:pt x="13307" y="812"/>
                </a:lnTo>
                <a:lnTo>
                  <a:pt x="6132" y="1732"/>
                </a:lnTo>
                <a:lnTo>
                  <a:pt x="0" y="8408"/>
                </a:lnTo>
                <a:lnTo>
                  <a:pt x="2694" y="23369"/>
                </a:lnTo>
                <a:lnTo>
                  <a:pt x="5134" y="31048"/>
                </a:lnTo>
                <a:lnTo>
                  <a:pt x="8138" y="38384"/>
                </a:lnTo>
                <a:lnTo>
                  <a:pt x="10304" y="4389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3694" y="3651491"/>
            <a:ext cx="33020" cy="36830"/>
          </a:xfrm>
          <a:custGeom>
            <a:avLst/>
            <a:gdLst/>
            <a:ahLst/>
            <a:cxnLst/>
            <a:rect l="l" t="t" r="r" b="b"/>
            <a:pathLst>
              <a:path w="33020" h="36829">
                <a:moveTo>
                  <a:pt x="5479" y="33507"/>
                </a:moveTo>
                <a:lnTo>
                  <a:pt x="13897" y="34928"/>
                </a:lnTo>
                <a:lnTo>
                  <a:pt x="21542" y="36319"/>
                </a:lnTo>
                <a:lnTo>
                  <a:pt x="30482" y="30600"/>
                </a:lnTo>
                <a:lnTo>
                  <a:pt x="32520" y="23068"/>
                </a:lnTo>
                <a:lnTo>
                  <a:pt x="32819" y="16360"/>
                </a:lnTo>
                <a:lnTo>
                  <a:pt x="30544" y="9935"/>
                </a:lnTo>
                <a:lnTo>
                  <a:pt x="26245" y="4770"/>
                </a:lnTo>
                <a:lnTo>
                  <a:pt x="20475" y="1842"/>
                </a:lnTo>
                <a:lnTo>
                  <a:pt x="12801" y="0"/>
                </a:lnTo>
                <a:lnTo>
                  <a:pt x="4351" y="5474"/>
                </a:lnTo>
                <a:lnTo>
                  <a:pt x="2430" y="13584"/>
                </a:lnTo>
                <a:lnTo>
                  <a:pt x="0" y="23271"/>
                </a:lnTo>
                <a:lnTo>
                  <a:pt x="5479" y="3350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3792" y="508499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1111" y="34786"/>
                </a:moveTo>
                <a:lnTo>
                  <a:pt x="31373" y="28528"/>
                </a:lnTo>
                <a:lnTo>
                  <a:pt x="33176" y="19840"/>
                </a:lnTo>
                <a:lnTo>
                  <a:pt x="34911" y="12142"/>
                </a:lnTo>
                <a:lnTo>
                  <a:pt x="29559" y="3042"/>
                </a:lnTo>
                <a:lnTo>
                  <a:pt x="22110" y="573"/>
                </a:lnTo>
                <a:lnTo>
                  <a:pt x="22237" y="485"/>
                </a:lnTo>
                <a:lnTo>
                  <a:pt x="0" y="21816"/>
                </a:lnTo>
                <a:lnTo>
                  <a:pt x="4696" y="30240"/>
                </a:lnTo>
                <a:lnTo>
                  <a:pt x="12419" y="32425"/>
                </a:lnTo>
                <a:lnTo>
                  <a:pt x="21111" y="3478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4318" y="3473287"/>
            <a:ext cx="32384" cy="34290"/>
          </a:xfrm>
          <a:custGeom>
            <a:avLst/>
            <a:gdLst/>
            <a:ahLst/>
            <a:cxnLst/>
            <a:rect l="l" t="t" r="r" b="b"/>
            <a:pathLst>
              <a:path w="32384" h="34289">
                <a:moveTo>
                  <a:pt x="19124" y="33880"/>
                </a:moveTo>
                <a:lnTo>
                  <a:pt x="27789" y="28445"/>
                </a:lnTo>
                <a:lnTo>
                  <a:pt x="32277" y="12343"/>
                </a:lnTo>
                <a:lnTo>
                  <a:pt x="27062" y="3713"/>
                </a:lnTo>
                <a:lnTo>
                  <a:pt x="12164" y="0"/>
                </a:lnTo>
                <a:lnTo>
                  <a:pt x="5134" y="4397"/>
                </a:lnTo>
                <a:lnTo>
                  <a:pt x="2772" y="11870"/>
                </a:lnTo>
                <a:lnTo>
                  <a:pt x="0" y="20382"/>
                </a:lnTo>
                <a:lnTo>
                  <a:pt x="4079" y="29138"/>
                </a:lnTo>
                <a:lnTo>
                  <a:pt x="11655" y="31519"/>
                </a:lnTo>
                <a:lnTo>
                  <a:pt x="19124" y="3388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21373" y="2745285"/>
            <a:ext cx="31750" cy="37465"/>
          </a:xfrm>
          <a:custGeom>
            <a:avLst/>
            <a:gdLst/>
            <a:ahLst/>
            <a:cxnLst/>
            <a:rect l="l" t="t" r="r" b="b"/>
            <a:pathLst>
              <a:path w="31750" h="37464">
                <a:moveTo>
                  <a:pt x="22233" y="37092"/>
                </a:moveTo>
                <a:lnTo>
                  <a:pt x="29477" y="30240"/>
                </a:lnTo>
                <a:lnTo>
                  <a:pt x="31256" y="11786"/>
                </a:lnTo>
                <a:lnTo>
                  <a:pt x="26515" y="3911"/>
                </a:lnTo>
                <a:lnTo>
                  <a:pt x="11386" y="0"/>
                </a:lnTo>
                <a:lnTo>
                  <a:pt x="2883" y="6377"/>
                </a:lnTo>
                <a:lnTo>
                  <a:pt x="0" y="24542"/>
                </a:lnTo>
                <a:lnTo>
                  <a:pt x="5888" y="33873"/>
                </a:lnTo>
                <a:lnTo>
                  <a:pt x="14742" y="35651"/>
                </a:lnTo>
                <a:lnTo>
                  <a:pt x="22233" y="3709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5859" y="2628213"/>
            <a:ext cx="31115" cy="33020"/>
          </a:xfrm>
          <a:custGeom>
            <a:avLst/>
            <a:gdLst/>
            <a:ahLst/>
            <a:cxnLst/>
            <a:rect l="l" t="t" r="r" b="b"/>
            <a:pathLst>
              <a:path w="31115" h="33019">
                <a:moveTo>
                  <a:pt x="13609" y="31486"/>
                </a:moveTo>
                <a:lnTo>
                  <a:pt x="20178" y="32682"/>
                </a:lnTo>
                <a:lnTo>
                  <a:pt x="28089" y="27109"/>
                </a:lnTo>
                <a:lnTo>
                  <a:pt x="29185" y="20474"/>
                </a:lnTo>
                <a:lnTo>
                  <a:pt x="30876" y="11187"/>
                </a:lnTo>
                <a:lnTo>
                  <a:pt x="24349" y="1818"/>
                </a:lnTo>
                <a:lnTo>
                  <a:pt x="9773" y="0"/>
                </a:lnTo>
                <a:lnTo>
                  <a:pt x="3742" y="4412"/>
                </a:lnTo>
                <a:lnTo>
                  <a:pt x="0" y="20082"/>
                </a:lnTo>
                <a:lnTo>
                  <a:pt x="5332" y="29902"/>
                </a:lnTo>
                <a:lnTo>
                  <a:pt x="13623" y="3141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1408" y="449568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18326" y="32223"/>
                </a:moveTo>
                <a:lnTo>
                  <a:pt x="26437" y="27021"/>
                </a:lnTo>
                <a:lnTo>
                  <a:pt x="31784" y="10963"/>
                </a:lnTo>
                <a:lnTo>
                  <a:pt x="28509" y="2798"/>
                </a:lnTo>
                <a:lnTo>
                  <a:pt x="22331" y="561"/>
                </a:lnTo>
                <a:lnTo>
                  <a:pt x="16018" y="0"/>
                </a:lnTo>
                <a:lnTo>
                  <a:pt x="9882" y="2330"/>
                </a:lnTo>
                <a:lnTo>
                  <a:pt x="4822" y="6985"/>
                </a:lnTo>
                <a:lnTo>
                  <a:pt x="1739" y="13398"/>
                </a:lnTo>
                <a:lnTo>
                  <a:pt x="0" y="20205"/>
                </a:lnTo>
                <a:lnTo>
                  <a:pt x="4453" y="28251"/>
                </a:lnTo>
                <a:lnTo>
                  <a:pt x="11014" y="30224"/>
                </a:lnTo>
                <a:lnTo>
                  <a:pt x="18326" y="3222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9029" y="3214772"/>
            <a:ext cx="33020" cy="32384"/>
          </a:xfrm>
          <a:custGeom>
            <a:avLst/>
            <a:gdLst/>
            <a:ahLst/>
            <a:cxnLst/>
            <a:rect l="l" t="t" r="r" b="b"/>
            <a:pathLst>
              <a:path w="33020" h="32385">
                <a:moveTo>
                  <a:pt x="5538" y="29805"/>
                </a:moveTo>
                <a:lnTo>
                  <a:pt x="13634" y="31167"/>
                </a:lnTo>
                <a:lnTo>
                  <a:pt x="20868" y="32372"/>
                </a:lnTo>
                <a:lnTo>
                  <a:pt x="28201" y="28141"/>
                </a:lnTo>
                <a:lnTo>
                  <a:pt x="32708" y="13156"/>
                </a:lnTo>
                <a:lnTo>
                  <a:pt x="26808" y="3400"/>
                </a:lnTo>
                <a:lnTo>
                  <a:pt x="17783" y="1646"/>
                </a:lnTo>
                <a:lnTo>
                  <a:pt x="9962" y="0"/>
                </a:lnTo>
                <a:lnTo>
                  <a:pt x="1629" y="6052"/>
                </a:lnTo>
                <a:lnTo>
                  <a:pt x="0" y="22341"/>
                </a:lnTo>
                <a:lnTo>
                  <a:pt x="5538" y="2980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26035" y="2942821"/>
            <a:ext cx="33020" cy="34290"/>
          </a:xfrm>
          <a:custGeom>
            <a:avLst/>
            <a:gdLst/>
            <a:ahLst/>
            <a:cxnLst/>
            <a:rect l="l" t="t" r="r" b="b"/>
            <a:pathLst>
              <a:path w="33020" h="34289">
                <a:moveTo>
                  <a:pt x="20710" y="33739"/>
                </a:moveTo>
                <a:lnTo>
                  <a:pt x="28900" y="28473"/>
                </a:lnTo>
                <a:lnTo>
                  <a:pt x="32589" y="11870"/>
                </a:lnTo>
                <a:lnTo>
                  <a:pt x="27808" y="3909"/>
                </a:lnTo>
                <a:lnTo>
                  <a:pt x="11833" y="0"/>
                </a:lnTo>
                <a:lnTo>
                  <a:pt x="4270" y="4879"/>
                </a:lnTo>
                <a:lnTo>
                  <a:pt x="2036" y="13488"/>
                </a:lnTo>
                <a:lnTo>
                  <a:pt x="0" y="21622"/>
                </a:lnTo>
                <a:lnTo>
                  <a:pt x="4780" y="29582"/>
                </a:lnTo>
                <a:lnTo>
                  <a:pt x="12968" y="31662"/>
                </a:lnTo>
                <a:lnTo>
                  <a:pt x="20710" y="337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9505" y="2320169"/>
            <a:ext cx="31750" cy="32384"/>
          </a:xfrm>
          <a:custGeom>
            <a:avLst/>
            <a:gdLst/>
            <a:ahLst/>
            <a:cxnLst/>
            <a:rect l="l" t="t" r="r" b="b"/>
            <a:pathLst>
              <a:path w="31750" h="32385">
                <a:moveTo>
                  <a:pt x="19904" y="32172"/>
                </a:moveTo>
                <a:lnTo>
                  <a:pt x="27774" y="27438"/>
                </a:lnTo>
                <a:lnTo>
                  <a:pt x="31303" y="11718"/>
                </a:lnTo>
                <a:lnTo>
                  <a:pt x="27266" y="4560"/>
                </a:lnTo>
                <a:lnTo>
                  <a:pt x="20198" y="2439"/>
                </a:lnTo>
                <a:lnTo>
                  <a:pt x="12299" y="0"/>
                </a:lnTo>
                <a:lnTo>
                  <a:pt x="4398" y="4906"/>
                </a:lnTo>
                <a:lnTo>
                  <a:pt x="0" y="21125"/>
                </a:lnTo>
                <a:lnTo>
                  <a:pt x="4236" y="28408"/>
                </a:lnTo>
                <a:lnTo>
                  <a:pt x="11378" y="30120"/>
                </a:lnTo>
                <a:lnTo>
                  <a:pt x="19904" y="3217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1599" y="5049099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79" h="31750">
                <a:moveTo>
                  <a:pt x="7231" y="30765"/>
                </a:moveTo>
                <a:lnTo>
                  <a:pt x="21514" y="31138"/>
                </a:lnTo>
                <a:lnTo>
                  <a:pt x="27898" y="25399"/>
                </a:lnTo>
                <a:lnTo>
                  <a:pt x="28889" y="18121"/>
                </a:lnTo>
                <a:lnTo>
                  <a:pt x="30194" y="9120"/>
                </a:lnTo>
                <a:lnTo>
                  <a:pt x="24499" y="69"/>
                </a:lnTo>
                <a:lnTo>
                  <a:pt x="17499" y="20"/>
                </a:lnTo>
                <a:lnTo>
                  <a:pt x="10050" y="0"/>
                </a:lnTo>
                <a:lnTo>
                  <a:pt x="1590" y="7365"/>
                </a:lnTo>
                <a:lnTo>
                  <a:pt x="0" y="22213"/>
                </a:lnTo>
                <a:lnTo>
                  <a:pt x="7231" y="3076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5730" y="2461035"/>
            <a:ext cx="29845" cy="33020"/>
          </a:xfrm>
          <a:custGeom>
            <a:avLst/>
            <a:gdLst/>
            <a:ahLst/>
            <a:cxnLst/>
            <a:rect l="l" t="t" r="r" b="b"/>
            <a:pathLst>
              <a:path w="29844" h="33019">
                <a:moveTo>
                  <a:pt x="19458" y="32696"/>
                </a:moveTo>
                <a:lnTo>
                  <a:pt x="27304" y="26867"/>
                </a:lnTo>
                <a:lnTo>
                  <a:pt x="29845" y="10466"/>
                </a:lnTo>
                <a:lnTo>
                  <a:pt x="25309" y="2383"/>
                </a:lnTo>
                <a:lnTo>
                  <a:pt x="19171" y="1266"/>
                </a:lnTo>
                <a:lnTo>
                  <a:pt x="11726" y="0"/>
                </a:lnTo>
                <a:lnTo>
                  <a:pt x="3330" y="6397"/>
                </a:lnTo>
                <a:lnTo>
                  <a:pt x="1523" y="14494"/>
                </a:lnTo>
                <a:lnTo>
                  <a:pt x="0" y="21641"/>
                </a:lnTo>
                <a:lnTo>
                  <a:pt x="4702" y="29421"/>
                </a:lnTo>
                <a:lnTo>
                  <a:pt x="19458" y="3269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6196" y="3527306"/>
            <a:ext cx="29845" cy="31750"/>
          </a:xfrm>
          <a:custGeom>
            <a:avLst/>
            <a:gdLst/>
            <a:ahLst/>
            <a:cxnLst/>
            <a:rect l="l" t="t" r="r" b="b"/>
            <a:pathLst>
              <a:path w="29845" h="31750">
                <a:moveTo>
                  <a:pt x="20120" y="31737"/>
                </a:moveTo>
                <a:lnTo>
                  <a:pt x="28056" y="25724"/>
                </a:lnTo>
                <a:lnTo>
                  <a:pt x="28919" y="17310"/>
                </a:lnTo>
                <a:lnTo>
                  <a:pt x="29663" y="9988"/>
                </a:lnTo>
                <a:lnTo>
                  <a:pt x="24795" y="2869"/>
                </a:lnTo>
                <a:lnTo>
                  <a:pt x="10255" y="0"/>
                </a:lnTo>
                <a:lnTo>
                  <a:pt x="2138" y="6091"/>
                </a:lnTo>
                <a:lnTo>
                  <a:pt x="0" y="21508"/>
                </a:lnTo>
                <a:lnTo>
                  <a:pt x="4971" y="28424"/>
                </a:lnTo>
                <a:lnTo>
                  <a:pt x="12038" y="29933"/>
                </a:lnTo>
                <a:lnTo>
                  <a:pt x="20120" y="3173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55269" y="4980660"/>
            <a:ext cx="34290" cy="22225"/>
          </a:xfrm>
          <a:custGeom>
            <a:avLst/>
            <a:gdLst/>
            <a:ahLst/>
            <a:cxnLst/>
            <a:rect l="l" t="t" r="r" b="b"/>
            <a:pathLst>
              <a:path w="34290" h="22225">
                <a:moveTo>
                  <a:pt x="5904" y="21043"/>
                </a:moveTo>
                <a:lnTo>
                  <a:pt x="33863" y="7209"/>
                </a:lnTo>
                <a:lnTo>
                  <a:pt x="32217" y="2012"/>
                </a:lnTo>
                <a:lnTo>
                  <a:pt x="28305" y="1077"/>
                </a:lnTo>
                <a:lnTo>
                  <a:pt x="21418" y="0"/>
                </a:lnTo>
                <a:lnTo>
                  <a:pt x="14860" y="370"/>
                </a:lnTo>
                <a:lnTo>
                  <a:pt x="8762" y="2514"/>
                </a:lnTo>
                <a:lnTo>
                  <a:pt x="3253" y="6758"/>
                </a:lnTo>
                <a:lnTo>
                  <a:pt x="1312" y="8743"/>
                </a:lnTo>
                <a:lnTo>
                  <a:pt x="0" y="12288"/>
                </a:lnTo>
                <a:lnTo>
                  <a:pt x="953" y="17137"/>
                </a:lnTo>
                <a:lnTo>
                  <a:pt x="3626" y="20295"/>
                </a:lnTo>
                <a:lnTo>
                  <a:pt x="5904" y="2104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9226" y="309445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6899" y="27072"/>
                </a:moveTo>
                <a:lnTo>
                  <a:pt x="20418" y="27974"/>
                </a:lnTo>
                <a:lnTo>
                  <a:pt x="26214" y="23019"/>
                </a:lnTo>
                <a:lnTo>
                  <a:pt x="27166" y="17181"/>
                </a:lnTo>
                <a:lnTo>
                  <a:pt x="28225" y="10139"/>
                </a:lnTo>
                <a:lnTo>
                  <a:pt x="23577" y="3282"/>
                </a:lnTo>
                <a:lnTo>
                  <a:pt x="16656" y="1577"/>
                </a:lnTo>
                <a:lnTo>
                  <a:pt x="9824" y="0"/>
                </a:lnTo>
                <a:lnTo>
                  <a:pt x="1922" y="4906"/>
                </a:lnTo>
                <a:lnTo>
                  <a:pt x="0" y="19138"/>
                </a:lnTo>
                <a:lnTo>
                  <a:pt x="6899" y="2707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1195" y="3792595"/>
            <a:ext cx="28575" cy="27305"/>
          </a:xfrm>
          <a:custGeom>
            <a:avLst/>
            <a:gdLst/>
            <a:ahLst/>
            <a:cxnLst/>
            <a:rect l="l" t="t" r="r" b="b"/>
            <a:pathLst>
              <a:path w="28575" h="27304">
                <a:moveTo>
                  <a:pt x="4894" y="25000"/>
                </a:moveTo>
                <a:lnTo>
                  <a:pt x="11954" y="26062"/>
                </a:lnTo>
                <a:lnTo>
                  <a:pt x="19100" y="27140"/>
                </a:lnTo>
                <a:lnTo>
                  <a:pt x="26005" y="21718"/>
                </a:lnTo>
                <a:lnTo>
                  <a:pt x="28026" y="6948"/>
                </a:lnTo>
                <a:lnTo>
                  <a:pt x="22289" y="449"/>
                </a:lnTo>
                <a:lnTo>
                  <a:pt x="8198" y="0"/>
                </a:lnTo>
                <a:lnTo>
                  <a:pt x="2793" y="4025"/>
                </a:lnTo>
                <a:lnTo>
                  <a:pt x="0" y="17541"/>
                </a:lnTo>
                <a:lnTo>
                  <a:pt x="4894" y="2500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42094" y="4129650"/>
            <a:ext cx="27940" cy="26670"/>
          </a:xfrm>
          <a:custGeom>
            <a:avLst/>
            <a:gdLst/>
            <a:ahLst/>
            <a:cxnLst/>
            <a:rect l="l" t="t" r="r" b="b"/>
            <a:pathLst>
              <a:path w="27940" h="26670">
                <a:moveTo>
                  <a:pt x="6167" y="26077"/>
                </a:moveTo>
                <a:lnTo>
                  <a:pt x="12757" y="26052"/>
                </a:lnTo>
                <a:lnTo>
                  <a:pt x="19795" y="25886"/>
                </a:lnTo>
                <a:lnTo>
                  <a:pt x="23644" y="21244"/>
                </a:lnTo>
                <a:lnTo>
                  <a:pt x="27653" y="9729"/>
                </a:lnTo>
                <a:lnTo>
                  <a:pt x="23125" y="3006"/>
                </a:lnTo>
                <a:lnTo>
                  <a:pt x="9667" y="0"/>
                </a:lnTo>
                <a:lnTo>
                  <a:pt x="2091" y="4520"/>
                </a:lnTo>
                <a:lnTo>
                  <a:pt x="1018" y="11337"/>
                </a:lnTo>
                <a:lnTo>
                  <a:pt x="0" y="18276"/>
                </a:lnTo>
                <a:lnTo>
                  <a:pt x="6167" y="2607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9" y="2498326"/>
            <a:ext cx="25400" cy="27940"/>
          </a:xfrm>
          <a:custGeom>
            <a:avLst/>
            <a:gdLst/>
            <a:ahLst/>
            <a:cxnLst/>
            <a:rect l="l" t="t" r="r" b="b"/>
            <a:pathLst>
              <a:path w="25400" h="27939">
                <a:moveTo>
                  <a:pt x="16229" y="27713"/>
                </a:moveTo>
                <a:lnTo>
                  <a:pt x="22200" y="23634"/>
                </a:lnTo>
                <a:lnTo>
                  <a:pt x="23562" y="17371"/>
                </a:lnTo>
                <a:lnTo>
                  <a:pt x="25252" y="9920"/>
                </a:lnTo>
                <a:lnTo>
                  <a:pt x="21382" y="2459"/>
                </a:lnTo>
                <a:lnTo>
                  <a:pt x="9704" y="0"/>
                </a:lnTo>
                <a:lnTo>
                  <a:pt x="3335" y="4428"/>
                </a:lnTo>
                <a:lnTo>
                  <a:pt x="0" y="17256"/>
                </a:lnTo>
                <a:lnTo>
                  <a:pt x="3929" y="24394"/>
                </a:lnTo>
                <a:lnTo>
                  <a:pt x="10611" y="26189"/>
                </a:lnTo>
                <a:lnTo>
                  <a:pt x="16229" y="2771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3230" y="2456120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29" h="26669">
                <a:moveTo>
                  <a:pt x="4350" y="25094"/>
                </a:moveTo>
                <a:lnTo>
                  <a:pt x="10145" y="25648"/>
                </a:lnTo>
                <a:lnTo>
                  <a:pt x="17031" y="26323"/>
                </a:lnTo>
                <a:lnTo>
                  <a:pt x="23572" y="20334"/>
                </a:lnTo>
                <a:lnTo>
                  <a:pt x="23451" y="13054"/>
                </a:lnTo>
                <a:lnTo>
                  <a:pt x="23423" y="7706"/>
                </a:lnTo>
                <a:lnTo>
                  <a:pt x="20824" y="3649"/>
                </a:lnTo>
                <a:lnTo>
                  <a:pt x="9029" y="0"/>
                </a:lnTo>
                <a:lnTo>
                  <a:pt x="1685" y="5509"/>
                </a:lnTo>
                <a:lnTo>
                  <a:pt x="808" y="12773"/>
                </a:lnTo>
                <a:lnTo>
                  <a:pt x="0" y="19049"/>
                </a:lnTo>
                <a:lnTo>
                  <a:pt x="4350" y="2509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37377" y="3354945"/>
            <a:ext cx="23495" cy="24765"/>
          </a:xfrm>
          <a:custGeom>
            <a:avLst/>
            <a:gdLst/>
            <a:ahLst/>
            <a:cxnLst/>
            <a:rect l="l" t="t" r="r" b="b"/>
            <a:pathLst>
              <a:path w="23495" h="24764">
                <a:moveTo>
                  <a:pt x="4393" y="23203"/>
                </a:moveTo>
                <a:lnTo>
                  <a:pt x="16355" y="24713"/>
                </a:lnTo>
                <a:lnTo>
                  <a:pt x="22113" y="19972"/>
                </a:lnTo>
                <a:lnTo>
                  <a:pt x="22692" y="13733"/>
                </a:lnTo>
                <a:lnTo>
                  <a:pt x="23203" y="7259"/>
                </a:lnTo>
                <a:lnTo>
                  <a:pt x="18917" y="1470"/>
                </a:lnTo>
                <a:lnTo>
                  <a:pt x="7170" y="0"/>
                </a:lnTo>
                <a:lnTo>
                  <a:pt x="1374" y="4955"/>
                </a:lnTo>
                <a:lnTo>
                  <a:pt x="706" y="11067"/>
                </a:lnTo>
                <a:lnTo>
                  <a:pt x="0" y="17395"/>
                </a:lnTo>
                <a:lnTo>
                  <a:pt x="4393" y="232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120" y="2741689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629" y="22265"/>
                </a:moveTo>
                <a:lnTo>
                  <a:pt x="20011" y="17761"/>
                </a:lnTo>
                <a:lnTo>
                  <a:pt x="20179" y="11947"/>
                </a:lnTo>
                <a:lnTo>
                  <a:pt x="20503" y="6497"/>
                </a:lnTo>
                <a:lnTo>
                  <a:pt x="17846" y="2763"/>
                </a:lnTo>
                <a:lnTo>
                  <a:pt x="6334" y="0"/>
                </a:lnTo>
                <a:lnTo>
                  <a:pt x="534" y="4365"/>
                </a:lnTo>
                <a:lnTo>
                  <a:pt x="0" y="10356"/>
                </a:lnTo>
                <a:lnTo>
                  <a:pt x="149" y="15648"/>
                </a:lnTo>
                <a:lnTo>
                  <a:pt x="2303" y="19702"/>
                </a:lnTo>
                <a:lnTo>
                  <a:pt x="7857" y="20969"/>
                </a:lnTo>
                <a:lnTo>
                  <a:pt x="13629" y="2226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348" y="3214132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12204" y="23360"/>
                </a:moveTo>
                <a:lnTo>
                  <a:pt x="19243" y="19521"/>
                </a:lnTo>
                <a:lnTo>
                  <a:pt x="20616" y="13204"/>
                </a:lnTo>
                <a:lnTo>
                  <a:pt x="21763" y="7513"/>
                </a:lnTo>
                <a:lnTo>
                  <a:pt x="19013" y="3673"/>
                </a:lnTo>
                <a:lnTo>
                  <a:pt x="13757" y="1381"/>
                </a:lnTo>
                <a:lnTo>
                  <a:pt x="8001" y="0"/>
                </a:lnTo>
                <a:lnTo>
                  <a:pt x="3820" y="2800"/>
                </a:lnTo>
                <a:lnTo>
                  <a:pt x="0" y="12791"/>
                </a:lnTo>
                <a:lnTo>
                  <a:pt x="1437" y="17728"/>
                </a:lnTo>
                <a:lnTo>
                  <a:pt x="6723" y="20471"/>
                </a:lnTo>
                <a:lnTo>
                  <a:pt x="12204" y="2336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114" y="4936984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59" h="24129">
                <a:moveTo>
                  <a:pt x="15210" y="24135"/>
                </a:moveTo>
                <a:lnTo>
                  <a:pt x="18803" y="20893"/>
                </a:lnTo>
                <a:lnTo>
                  <a:pt x="22536" y="9551"/>
                </a:lnTo>
                <a:lnTo>
                  <a:pt x="19053" y="3017"/>
                </a:lnTo>
                <a:lnTo>
                  <a:pt x="13356" y="1312"/>
                </a:lnTo>
                <a:lnTo>
                  <a:pt x="7365" y="0"/>
                </a:lnTo>
                <a:lnTo>
                  <a:pt x="3948" y="3496"/>
                </a:lnTo>
                <a:lnTo>
                  <a:pt x="2145" y="8511"/>
                </a:lnTo>
                <a:lnTo>
                  <a:pt x="0" y="14799"/>
                </a:lnTo>
                <a:lnTo>
                  <a:pt x="3375" y="21313"/>
                </a:lnTo>
                <a:lnTo>
                  <a:pt x="9238" y="22714"/>
                </a:lnTo>
                <a:lnTo>
                  <a:pt x="15210" y="2413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1953" y="257625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19">
                <a:moveTo>
                  <a:pt x="4922" y="19503"/>
                </a:moveTo>
                <a:lnTo>
                  <a:pt x="16493" y="20106"/>
                </a:lnTo>
                <a:lnTo>
                  <a:pt x="20155" y="17099"/>
                </a:lnTo>
                <a:lnTo>
                  <a:pt x="20630" y="11431"/>
                </a:lnTo>
                <a:lnTo>
                  <a:pt x="20941" y="6056"/>
                </a:lnTo>
                <a:lnTo>
                  <a:pt x="18665" y="2057"/>
                </a:lnTo>
                <a:lnTo>
                  <a:pt x="12772" y="818"/>
                </a:lnTo>
                <a:lnTo>
                  <a:pt x="7359" y="0"/>
                </a:lnTo>
                <a:lnTo>
                  <a:pt x="3368" y="2368"/>
                </a:lnTo>
                <a:lnTo>
                  <a:pt x="1753" y="7572"/>
                </a:lnTo>
                <a:lnTo>
                  <a:pt x="0" y="12930"/>
                </a:lnTo>
                <a:lnTo>
                  <a:pt x="4922" y="195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8351" y="2266218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2673" y="18410"/>
                </a:moveTo>
                <a:lnTo>
                  <a:pt x="8315" y="19192"/>
                </a:lnTo>
                <a:lnTo>
                  <a:pt x="12759" y="19834"/>
                </a:lnTo>
                <a:lnTo>
                  <a:pt x="15932" y="17072"/>
                </a:lnTo>
                <a:lnTo>
                  <a:pt x="16990" y="13090"/>
                </a:lnTo>
                <a:lnTo>
                  <a:pt x="18635" y="7724"/>
                </a:lnTo>
                <a:lnTo>
                  <a:pt x="16051" y="3580"/>
                </a:lnTo>
                <a:lnTo>
                  <a:pt x="6469" y="0"/>
                </a:lnTo>
                <a:lnTo>
                  <a:pt x="1265" y="4139"/>
                </a:lnTo>
                <a:lnTo>
                  <a:pt x="477" y="9083"/>
                </a:lnTo>
                <a:lnTo>
                  <a:pt x="0" y="14762"/>
                </a:lnTo>
                <a:lnTo>
                  <a:pt x="2673" y="1841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57399" y="3688453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11078" y="21870"/>
                </a:moveTo>
                <a:lnTo>
                  <a:pt x="17475" y="17468"/>
                </a:lnTo>
                <a:lnTo>
                  <a:pt x="18550" y="6978"/>
                </a:lnTo>
                <a:lnTo>
                  <a:pt x="16791" y="3319"/>
                </a:lnTo>
                <a:lnTo>
                  <a:pt x="12795" y="1924"/>
                </a:lnTo>
                <a:lnTo>
                  <a:pt x="7728" y="0"/>
                </a:lnTo>
                <a:lnTo>
                  <a:pt x="996" y="4896"/>
                </a:lnTo>
                <a:lnTo>
                  <a:pt x="99" y="10744"/>
                </a:lnTo>
                <a:lnTo>
                  <a:pt x="0" y="14956"/>
                </a:lnTo>
                <a:lnTo>
                  <a:pt x="1731" y="18276"/>
                </a:lnTo>
                <a:lnTo>
                  <a:pt x="5688" y="19887"/>
                </a:lnTo>
                <a:lnTo>
                  <a:pt x="11078" y="2187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3874" y="4176010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2618" y="20814"/>
                </a:moveTo>
                <a:lnTo>
                  <a:pt x="17819" y="17420"/>
                </a:lnTo>
                <a:lnTo>
                  <a:pt x="18674" y="12232"/>
                </a:lnTo>
                <a:lnTo>
                  <a:pt x="19572" y="6385"/>
                </a:lnTo>
                <a:lnTo>
                  <a:pt x="16413" y="3139"/>
                </a:lnTo>
                <a:lnTo>
                  <a:pt x="11221" y="1414"/>
                </a:lnTo>
                <a:lnTo>
                  <a:pt x="5894" y="0"/>
                </a:lnTo>
                <a:lnTo>
                  <a:pt x="846" y="2977"/>
                </a:lnTo>
                <a:lnTo>
                  <a:pt x="0" y="13620"/>
                </a:lnTo>
                <a:lnTo>
                  <a:pt x="2661" y="17332"/>
                </a:lnTo>
                <a:lnTo>
                  <a:pt x="7843" y="19055"/>
                </a:lnTo>
                <a:lnTo>
                  <a:pt x="12618" y="2081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8285" y="4740133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4" h="20320">
                <a:moveTo>
                  <a:pt x="10785" y="19923"/>
                </a:moveTo>
                <a:lnTo>
                  <a:pt x="16073" y="16544"/>
                </a:lnTo>
                <a:lnTo>
                  <a:pt x="17064" y="6818"/>
                </a:lnTo>
                <a:lnTo>
                  <a:pt x="15460" y="3409"/>
                </a:lnTo>
                <a:lnTo>
                  <a:pt x="11202" y="1743"/>
                </a:lnTo>
                <a:lnTo>
                  <a:pt x="6513" y="0"/>
                </a:lnTo>
                <a:lnTo>
                  <a:pt x="1187" y="3594"/>
                </a:lnTo>
                <a:lnTo>
                  <a:pt x="432" y="8354"/>
                </a:lnTo>
                <a:lnTo>
                  <a:pt x="0" y="13173"/>
                </a:lnTo>
                <a:lnTo>
                  <a:pt x="1604" y="16582"/>
                </a:lnTo>
                <a:lnTo>
                  <a:pt x="5901" y="18032"/>
                </a:lnTo>
                <a:lnTo>
                  <a:pt x="10785" y="1992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6482" y="5463951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3537" y="16082"/>
                </a:moveTo>
                <a:lnTo>
                  <a:pt x="8678" y="16684"/>
                </a:lnTo>
                <a:lnTo>
                  <a:pt x="11892" y="16935"/>
                </a:lnTo>
                <a:lnTo>
                  <a:pt x="14467" y="15623"/>
                </a:lnTo>
                <a:lnTo>
                  <a:pt x="15843" y="12645"/>
                </a:lnTo>
                <a:lnTo>
                  <a:pt x="17951" y="7909"/>
                </a:lnTo>
                <a:lnTo>
                  <a:pt x="15359" y="1983"/>
                </a:lnTo>
                <a:lnTo>
                  <a:pt x="10717" y="470"/>
                </a:lnTo>
                <a:lnTo>
                  <a:pt x="6297" y="0"/>
                </a:lnTo>
                <a:lnTo>
                  <a:pt x="2978" y="1733"/>
                </a:lnTo>
                <a:lnTo>
                  <a:pt x="1653" y="5833"/>
                </a:lnTo>
                <a:lnTo>
                  <a:pt x="0" y="10764"/>
                </a:lnTo>
                <a:lnTo>
                  <a:pt x="3537" y="1608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0798" y="2767834"/>
            <a:ext cx="14604" cy="14604"/>
          </a:xfrm>
          <a:custGeom>
            <a:avLst/>
            <a:gdLst/>
            <a:ahLst/>
            <a:cxnLst/>
            <a:rect l="l" t="t" r="r" b="b"/>
            <a:pathLst>
              <a:path w="14604" h="14605">
                <a:moveTo>
                  <a:pt x="9222" y="14424"/>
                </a:moveTo>
                <a:lnTo>
                  <a:pt x="12813" y="12417"/>
                </a:lnTo>
                <a:lnTo>
                  <a:pt x="13578" y="8215"/>
                </a:lnTo>
                <a:lnTo>
                  <a:pt x="14343" y="4013"/>
                </a:lnTo>
                <a:lnTo>
                  <a:pt x="11661" y="1020"/>
                </a:lnTo>
                <a:lnTo>
                  <a:pt x="7397" y="0"/>
                </a:lnTo>
                <a:lnTo>
                  <a:pt x="2914" y="185"/>
                </a:lnTo>
                <a:lnTo>
                  <a:pt x="47" y="2491"/>
                </a:lnTo>
                <a:lnTo>
                  <a:pt x="0" y="10085"/>
                </a:lnTo>
                <a:lnTo>
                  <a:pt x="1728" y="12815"/>
                </a:lnTo>
                <a:lnTo>
                  <a:pt x="4836" y="13458"/>
                </a:lnTo>
                <a:lnTo>
                  <a:pt x="9222" y="1442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31573" y="4706995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10">
                <a:moveTo>
                  <a:pt x="4459" y="16419"/>
                </a:moveTo>
                <a:lnTo>
                  <a:pt x="9256" y="15734"/>
                </a:lnTo>
                <a:lnTo>
                  <a:pt x="13518" y="15174"/>
                </a:lnTo>
                <a:lnTo>
                  <a:pt x="15808" y="12252"/>
                </a:lnTo>
                <a:lnTo>
                  <a:pt x="16306" y="8112"/>
                </a:lnTo>
                <a:lnTo>
                  <a:pt x="16207" y="3642"/>
                </a:lnTo>
                <a:lnTo>
                  <a:pt x="14093" y="586"/>
                </a:lnTo>
                <a:lnTo>
                  <a:pt x="9634" y="331"/>
                </a:lnTo>
                <a:lnTo>
                  <a:pt x="5367" y="0"/>
                </a:lnTo>
                <a:lnTo>
                  <a:pt x="2312" y="2115"/>
                </a:lnTo>
                <a:lnTo>
                  <a:pt x="1205" y="6366"/>
                </a:lnTo>
                <a:lnTo>
                  <a:pt x="0" y="11155"/>
                </a:lnTo>
                <a:lnTo>
                  <a:pt x="4459" y="164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7662" y="3918252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9458" y="15760"/>
                </a:moveTo>
                <a:lnTo>
                  <a:pt x="14899" y="11964"/>
                </a:lnTo>
                <a:lnTo>
                  <a:pt x="15280" y="6690"/>
                </a:lnTo>
                <a:lnTo>
                  <a:pt x="15384" y="3370"/>
                </a:lnTo>
                <a:lnTo>
                  <a:pt x="13531" y="1140"/>
                </a:lnTo>
                <a:lnTo>
                  <a:pt x="10084" y="401"/>
                </a:lnTo>
                <a:lnTo>
                  <a:pt x="4817" y="0"/>
                </a:lnTo>
                <a:lnTo>
                  <a:pt x="0" y="4466"/>
                </a:lnTo>
                <a:lnTo>
                  <a:pt x="1000" y="9545"/>
                </a:lnTo>
                <a:lnTo>
                  <a:pt x="1371" y="11171"/>
                </a:lnTo>
                <a:lnTo>
                  <a:pt x="3071" y="13262"/>
                </a:lnTo>
                <a:lnTo>
                  <a:pt x="9458" y="1576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44561" y="5490621"/>
            <a:ext cx="16510" cy="18415"/>
          </a:xfrm>
          <a:custGeom>
            <a:avLst/>
            <a:gdLst/>
            <a:ahLst/>
            <a:cxnLst/>
            <a:rect l="l" t="t" r="r" b="b"/>
            <a:pathLst>
              <a:path w="16510" h="18414">
                <a:moveTo>
                  <a:pt x="7907" y="17895"/>
                </a:moveTo>
                <a:lnTo>
                  <a:pt x="11793" y="16710"/>
                </a:lnTo>
                <a:lnTo>
                  <a:pt x="14173" y="12802"/>
                </a:lnTo>
                <a:lnTo>
                  <a:pt x="16426" y="8982"/>
                </a:lnTo>
                <a:lnTo>
                  <a:pt x="15761" y="5299"/>
                </a:lnTo>
                <a:lnTo>
                  <a:pt x="12277" y="2439"/>
                </a:lnTo>
                <a:lnTo>
                  <a:pt x="8049" y="0"/>
                </a:lnTo>
                <a:lnTo>
                  <a:pt x="4505" y="1135"/>
                </a:lnTo>
                <a:lnTo>
                  <a:pt x="2233" y="5063"/>
                </a:lnTo>
                <a:lnTo>
                  <a:pt x="0" y="8775"/>
                </a:lnTo>
                <a:lnTo>
                  <a:pt x="135" y="12918"/>
                </a:lnTo>
                <a:lnTo>
                  <a:pt x="4021" y="15406"/>
                </a:lnTo>
                <a:lnTo>
                  <a:pt x="7907" y="1789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43228" y="4286020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5">
                <a:moveTo>
                  <a:pt x="2612" y="15802"/>
                </a:moveTo>
                <a:lnTo>
                  <a:pt x="7173" y="16410"/>
                </a:lnTo>
                <a:lnTo>
                  <a:pt x="10423" y="16890"/>
                </a:lnTo>
                <a:lnTo>
                  <a:pt x="12773" y="14980"/>
                </a:lnTo>
                <a:lnTo>
                  <a:pt x="15303" y="6091"/>
                </a:lnTo>
                <a:lnTo>
                  <a:pt x="12794" y="625"/>
                </a:lnTo>
                <a:lnTo>
                  <a:pt x="5076" y="0"/>
                </a:lnTo>
                <a:lnTo>
                  <a:pt x="2963" y="1952"/>
                </a:lnTo>
                <a:lnTo>
                  <a:pt x="1587" y="4930"/>
                </a:lnTo>
                <a:lnTo>
                  <a:pt x="0" y="9984"/>
                </a:lnTo>
                <a:lnTo>
                  <a:pt x="2612" y="1580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940" y="5194973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6763" y="14878"/>
                </a:moveTo>
                <a:lnTo>
                  <a:pt x="11981" y="14937"/>
                </a:lnTo>
                <a:lnTo>
                  <a:pt x="14184" y="11999"/>
                </a:lnTo>
                <a:lnTo>
                  <a:pt x="14469" y="7376"/>
                </a:lnTo>
                <a:lnTo>
                  <a:pt x="14627" y="4065"/>
                </a:lnTo>
                <a:lnTo>
                  <a:pt x="12885" y="1411"/>
                </a:lnTo>
                <a:lnTo>
                  <a:pt x="9655" y="823"/>
                </a:lnTo>
                <a:lnTo>
                  <a:pt x="5132" y="0"/>
                </a:lnTo>
                <a:lnTo>
                  <a:pt x="1754" y="2056"/>
                </a:lnTo>
                <a:lnTo>
                  <a:pt x="823" y="6562"/>
                </a:lnTo>
                <a:lnTo>
                  <a:pt x="0" y="11087"/>
                </a:lnTo>
                <a:lnTo>
                  <a:pt x="2603" y="13898"/>
                </a:lnTo>
                <a:lnTo>
                  <a:pt x="6763" y="1487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42966" y="4143507"/>
            <a:ext cx="15240" cy="16510"/>
          </a:xfrm>
          <a:custGeom>
            <a:avLst/>
            <a:gdLst/>
            <a:ahLst/>
            <a:cxnLst/>
            <a:rect l="l" t="t" r="r" b="b"/>
            <a:pathLst>
              <a:path w="15239" h="16510">
                <a:moveTo>
                  <a:pt x="7760" y="16239"/>
                </a:moveTo>
                <a:lnTo>
                  <a:pt x="11034" y="13829"/>
                </a:lnTo>
                <a:lnTo>
                  <a:pt x="14791" y="7389"/>
                </a:lnTo>
                <a:lnTo>
                  <a:pt x="14251" y="4397"/>
                </a:lnTo>
                <a:lnTo>
                  <a:pt x="11498" y="2115"/>
                </a:lnTo>
                <a:lnTo>
                  <a:pt x="7213" y="0"/>
                </a:lnTo>
                <a:lnTo>
                  <a:pt x="3938" y="1964"/>
                </a:lnTo>
                <a:lnTo>
                  <a:pt x="1660" y="5779"/>
                </a:lnTo>
                <a:lnTo>
                  <a:pt x="0" y="8482"/>
                </a:lnTo>
                <a:lnTo>
                  <a:pt x="581" y="11704"/>
                </a:lnTo>
                <a:lnTo>
                  <a:pt x="3432" y="13448"/>
                </a:lnTo>
                <a:lnTo>
                  <a:pt x="7760" y="162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342" y="3367752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7749" y="16895"/>
                </a:moveTo>
                <a:lnTo>
                  <a:pt x="11333" y="15544"/>
                </a:lnTo>
                <a:lnTo>
                  <a:pt x="15485" y="9843"/>
                </a:lnTo>
                <a:lnTo>
                  <a:pt x="16553" y="7032"/>
                </a:lnTo>
                <a:lnTo>
                  <a:pt x="17797" y="4476"/>
                </a:lnTo>
                <a:lnTo>
                  <a:pt x="16721" y="3056"/>
                </a:lnTo>
                <a:lnTo>
                  <a:pt x="14607" y="0"/>
                </a:lnTo>
                <a:lnTo>
                  <a:pt x="11866" y="391"/>
                </a:lnTo>
                <a:lnTo>
                  <a:pt x="8792" y="166"/>
                </a:lnTo>
                <a:lnTo>
                  <a:pt x="6080" y="1008"/>
                </a:lnTo>
                <a:lnTo>
                  <a:pt x="2046" y="2388"/>
                </a:lnTo>
                <a:lnTo>
                  <a:pt x="0" y="5689"/>
                </a:lnTo>
                <a:lnTo>
                  <a:pt x="781" y="9950"/>
                </a:lnTo>
                <a:lnTo>
                  <a:pt x="1133" y="11684"/>
                </a:lnTo>
                <a:lnTo>
                  <a:pt x="2454" y="13594"/>
                </a:lnTo>
                <a:lnTo>
                  <a:pt x="3844" y="14515"/>
                </a:lnTo>
                <a:lnTo>
                  <a:pt x="7749" y="1689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86407" y="3989032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5">
                <a:moveTo>
                  <a:pt x="2208" y="11919"/>
                </a:moveTo>
                <a:lnTo>
                  <a:pt x="6608" y="12498"/>
                </a:lnTo>
                <a:lnTo>
                  <a:pt x="9697" y="12948"/>
                </a:lnTo>
                <a:lnTo>
                  <a:pt x="12425" y="11219"/>
                </a:lnTo>
                <a:lnTo>
                  <a:pt x="12833" y="8065"/>
                </a:lnTo>
                <a:lnTo>
                  <a:pt x="13436" y="3834"/>
                </a:lnTo>
                <a:lnTo>
                  <a:pt x="11263" y="1101"/>
                </a:lnTo>
                <a:lnTo>
                  <a:pt x="7047" y="0"/>
                </a:lnTo>
                <a:lnTo>
                  <a:pt x="3861" y="87"/>
                </a:lnTo>
                <a:lnTo>
                  <a:pt x="1353" y="1523"/>
                </a:lnTo>
                <a:lnTo>
                  <a:pt x="0" y="8957"/>
                </a:lnTo>
                <a:lnTo>
                  <a:pt x="2208" y="119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9149" y="5594208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2590" y="13022"/>
                </a:moveTo>
                <a:lnTo>
                  <a:pt x="10314" y="12758"/>
                </a:lnTo>
                <a:lnTo>
                  <a:pt x="12132" y="10529"/>
                </a:lnTo>
                <a:lnTo>
                  <a:pt x="12796" y="7311"/>
                </a:lnTo>
                <a:lnTo>
                  <a:pt x="12678" y="2948"/>
                </a:lnTo>
                <a:lnTo>
                  <a:pt x="10545" y="0"/>
                </a:lnTo>
                <a:lnTo>
                  <a:pt x="5912" y="269"/>
                </a:lnTo>
                <a:lnTo>
                  <a:pt x="2812" y="373"/>
                </a:lnTo>
                <a:lnTo>
                  <a:pt x="706" y="2773"/>
                </a:lnTo>
                <a:lnTo>
                  <a:pt x="414" y="5725"/>
                </a:lnTo>
                <a:lnTo>
                  <a:pt x="0" y="10324"/>
                </a:lnTo>
                <a:lnTo>
                  <a:pt x="2590" y="1302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47642" y="4175412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8071" y="13838"/>
                </a:moveTo>
                <a:lnTo>
                  <a:pt x="12598" y="10543"/>
                </a:lnTo>
                <a:lnTo>
                  <a:pt x="12430" y="6394"/>
                </a:lnTo>
                <a:lnTo>
                  <a:pt x="12277" y="3138"/>
                </a:lnTo>
                <a:lnTo>
                  <a:pt x="10405" y="1017"/>
                </a:lnTo>
                <a:lnTo>
                  <a:pt x="7158" y="92"/>
                </a:lnTo>
                <a:lnTo>
                  <a:pt x="3593" y="0"/>
                </a:lnTo>
                <a:lnTo>
                  <a:pt x="1338" y="1815"/>
                </a:lnTo>
                <a:lnTo>
                  <a:pt x="0" y="8250"/>
                </a:lnTo>
                <a:lnTo>
                  <a:pt x="1164" y="11022"/>
                </a:lnTo>
                <a:lnTo>
                  <a:pt x="4332" y="12378"/>
                </a:lnTo>
                <a:lnTo>
                  <a:pt x="8071" y="1383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29449" y="5222764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5">
                <a:moveTo>
                  <a:pt x="5099" y="12239"/>
                </a:moveTo>
                <a:lnTo>
                  <a:pt x="9374" y="13017"/>
                </a:lnTo>
                <a:lnTo>
                  <a:pt x="12587" y="11376"/>
                </a:lnTo>
                <a:lnTo>
                  <a:pt x="13439" y="3517"/>
                </a:lnTo>
                <a:lnTo>
                  <a:pt x="11110" y="1646"/>
                </a:lnTo>
                <a:lnTo>
                  <a:pt x="8205" y="672"/>
                </a:lnTo>
                <a:lnTo>
                  <a:pt x="3900" y="0"/>
                </a:lnTo>
                <a:lnTo>
                  <a:pt x="651" y="1412"/>
                </a:lnTo>
                <a:lnTo>
                  <a:pt x="312" y="6025"/>
                </a:lnTo>
                <a:lnTo>
                  <a:pt x="0" y="9085"/>
                </a:lnTo>
                <a:lnTo>
                  <a:pt x="1888" y="11544"/>
                </a:lnTo>
                <a:lnTo>
                  <a:pt x="5099" y="122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68177" y="4439548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8878" y="12557"/>
                </a:moveTo>
                <a:lnTo>
                  <a:pt x="11602" y="9936"/>
                </a:lnTo>
                <a:lnTo>
                  <a:pt x="12139" y="5581"/>
                </a:lnTo>
                <a:lnTo>
                  <a:pt x="12565" y="2319"/>
                </a:lnTo>
                <a:lnTo>
                  <a:pt x="10303" y="572"/>
                </a:lnTo>
                <a:lnTo>
                  <a:pt x="7158" y="0"/>
                </a:lnTo>
                <a:lnTo>
                  <a:pt x="2684" y="744"/>
                </a:lnTo>
                <a:lnTo>
                  <a:pt x="0" y="3149"/>
                </a:lnTo>
                <a:lnTo>
                  <a:pt x="583" y="7708"/>
                </a:lnTo>
                <a:lnTo>
                  <a:pt x="888" y="9210"/>
                </a:lnTo>
                <a:lnTo>
                  <a:pt x="2855" y="11238"/>
                </a:lnTo>
                <a:lnTo>
                  <a:pt x="4289" y="11610"/>
                </a:lnTo>
                <a:lnTo>
                  <a:pt x="8878" y="1255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49010" y="5488648"/>
            <a:ext cx="11430" cy="12065"/>
          </a:xfrm>
          <a:custGeom>
            <a:avLst/>
            <a:gdLst/>
            <a:ahLst/>
            <a:cxnLst/>
            <a:rect l="l" t="t" r="r" b="b"/>
            <a:pathLst>
              <a:path w="11429" h="12064">
                <a:moveTo>
                  <a:pt x="4536" y="11887"/>
                </a:moveTo>
                <a:lnTo>
                  <a:pt x="7853" y="11934"/>
                </a:lnTo>
                <a:lnTo>
                  <a:pt x="10145" y="10347"/>
                </a:lnTo>
                <a:lnTo>
                  <a:pt x="11302" y="3991"/>
                </a:lnTo>
                <a:lnTo>
                  <a:pt x="9814" y="1160"/>
                </a:lnTo>
                <a:lnTo>
                  <a:pt x="6670" y="587"/>
                </a:lnTo>
                <a:lnTo>
                  <a:pt x="3440" y="0"/>
                </a:lnTo>
                <a:lnTo>
                  <a:pt x="1232" y="2046"/>
                </a:lnTo>
                <a:lnTo>
                  <a:pt x="588" y="5157"/>
                </a:lnTo>
                <a:lnTo>
                  <a:pt x="0" y="8389"/>
                </a:lnTo>
                <a:lnTo>
                  <a:pt x="1499" y="10666"/>
                </a:lnTo>
                <a:lnTo>
                  <a:pt x="4536" y="1188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4616" y="5190391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2133" y="12282"/>
                </a:moveTo>
                <a:lnTo>
                  <a:pt x="6792" y="12351"/>
                </a:lnTo>
                <a:lnTo>
                  <a:pt x="9778" y="12449"/>
                </a:lnTo>
                <a:lnTo>
                  <a:pt x="11629" y="10226"/>
                </a:lnTo>
                <a:lnTo>
                  <a:pt x="11825" y="9148"/>
                </a:lnTo>
                <a:lnTo>
                  <a:pt x="12248" y="3771"/>
                </a:lnTo>
                <a:lnTo>
                  <a:pt x="10427" y="1548"/>
                </a:lnTo>
                <a:lnTo>
                  <a:pt x="4368" y="0"/>
                </a:lnTo>
                <a:lnTo>
                  <a:pt x="1783" y="1978"/>
                </a:lnTo>
                <a:lnTo>
                  <a:pt x="1127" y="4975"/>
                </a:lnTo>
                <a:lnTo>
                  <a:pt x="0" y="9334"/>
                </a:lnTo>
                <a:lnTo>
                  <a:pt x="2133" y="1228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5716" y="5288682"/>
            <a:ext cx="12065" cy="13335"/>
          </a:xfrm>
          <a:custGeom>
            <a:avLst/>
            <a:gdLst/>
            <a:ahLst/>
            <a:cxnLst/>
            <a:rect l="l" t="t" r="r" b="b"/>
            <a:pathLst>
              <a:path w="12065" h="13335">
                <a:moveTo>
                  <a:pt x="1440" y="11620"/>
                </a:moveTo>
                <a:lnTo>
                  <a:pt x="8137" y="12839"/>
                </a:lnTo>
                <a:lnTo>
                  <a:pt x="10952" y="11125"/>
                </a:lnTo>
                <a:lnTo>
                  <a:pt x="12046" y="4200"/>
                </a:lnTo>
                <a:lnTo>
                  <a:pt x="10302" y="1434"/>
                </a:lnTo>
                <a:lnTo>
                  <a:pt x="7005" y="723"/>
                </a:lnTo>
                <a:lnTo>
                  <a:pt x="3644" y="0"/>
                </a:lnTo>
                <a:lnTo>
                  <a:pt x="1396" y="2262"/>
                </a:lnTo>
                <a:lnTo>
                  <a:pt x="399" y="5420"/>
                </a:lnTo>
                <a:lnTo>
                  <a:pt x="0" y="9020"/>
                </a:lnTo>
                <a:lnTo>
                  <a:pt x="1440" y="1162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48331" y="445402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2486" y="10329"/>
                </a:moveTo>
                <a:lnTo>
                  <a:pt x="5606" y="10118"/>
                </a:lnTo>
                <a:lnTo>
                  <a:pt x="7099" y="10167"/>
                </a:lnTo>
                <a:lnTo>
                  <a:pt x="9268" y="8335"/>
                </a:lnTo>
                <a:lnTo>
                  <a:pt x="10615" y="3683"/>
                </a:lnTo>
                <a:lnTo>
                  <a:pt x="8994" y="1162"/>
                </a:lnTo>
                <a:lnTo>
                  <a:pt x="2609" y="0"/>
                </a:lnTo>
                <a:lnTo>
                  <a:pt x="470" y="1725"/>
                </a:lnTo>
                <a:lnTo>
                  <a:pt x="0" y="4311"/>
                </a:lnTo>
                <a:lnTo>
                  <a:pt x="42" y="8660"/>
                </a:lnTo>
                <a:lnTo>
                  <a:pt x="2486" y="1032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42051" y="4363300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3170" y="8531"/>
                </a:moveTo>
                <a:lnTo>
                  <a:pt x="6303" y="8433"/>
                </a:lnTo>
                <a:lnTo>
                  <a:pt x="7860" y="5377"/>
                </a:lnTo>
                <a:lnTo>
                  <a:pt x="8595" y="4398"/>
                </a:lnTo>
                <a:lnTo>
                  <a:pt x="7098" y="2233"/>
                </a:lnTo>
                <a:lnTo>
                  <a:pt x="6423" y="441"/>
                </a:lnTo>
                <a:lnTo>
                  <a:pt x="4621" y="558"/>
                </a:lnTo>
                <a:lnTo>
                  <a:pt x="2164" y="0"/>
                </a:lnTo>
                <a:lnTo>
                  <a:pt x="1068" y="1136"/>
                </a:lnTo>
                <a:lnTo>
                  <a:pt x="137" y="1968"/>
                </a:lnTo>
                <a:lnTo>
                  <a:pt x="0" y="5171"/>
                </a:lnTo>
                <a:lnTo>
                  <a:pt x="831" y="6102"/>
                </a:lnTo>
                <a:lnTo>
                  <a:pt x="3170" y="853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38280" y="4597868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4">
                <a:moveTo>
                  <a:pt x="4536" y="11287"/>
                </a:moveTo>
                <a:lnTo>
                  <a:pt x="8735" y="12051"/>
                </a:lnTo>
                <a:lnTo>
                  <a:pt x="11988" y="10195"/>
                </a:lnTo>
                <a:lnTo>
                  <a:pt x="12090" y="5538"/>
                </a:lnTo>
                <a:lnTo>
                  <a:pt x="12135" y="2541"/>
                </a:lnTo>
                <a:lnTo>
                  <a:pt x="9881" y="684"/>
                </a:lnTo>
                <a:lnTo>
                  <a:pt x="6918" y="33"/>
                </a:lnTo>
                <a:lnTo>
                  <a:pt x="3676" y="0"/>
                </a:lnTo>
                <a:lnTo>
                  <a:pt x="1421" y="1815"/>
                </a:lnTo>
                <a:lnTo>
                  <a:pt x="0" y="7790"/>
                </a:lnTo>
                <a:lnTo>
                  <a:pt x="1411" y="10607"/>
                </a:lnTo>
                <a:lnTo>
                  <a:pt x="4555" y="1117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52068" y="3268624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241" y="12496"/>
                </a:moveTo>
                <a:lnTo>
                  <a:pt x="25" y="12458"/>
                </a:lnTo>
                <a:lnTo>
                  <a:pt x="215" y="12598"/>
                </a:lnTo>
                <a:close/>
              </a:path>
              <a:path w="13334" h="12700">
                <a:moveTo>
                  <a:pt x="12903" y="10121"/>
                </a:moveTo>
                <a:lnTo>
                  <a:pt x="11493" y="3187"/>
                </a:lnTo>
                <a:lnTo>
                  <a:pt x="11315" y="2374"/>
                </a:lnTo>
                <a:lnTo>
                  <a:pt x="10261" y="1409"/>
                </a:lnTo>
                <a:lnTo>
                  <a:pt x="2514" y="0"/>
                </a:lnTo>
                <a:lnTo>
                  <a:pt x="1498" y="4927"/>
                </a:lnTo>
                <a:lnTo>
                  <a:pt x="711" y="9906"/>
                </a:lnTo>
                <a:lnTo>
                  <a:pt x="419" y="11518"/>
                </a:lnTo>
                <a:lnTo>
                  <a:pt x="342" y="12509"/>
                </a:lnTo>
                <a:lnTo>
                  <a:pt x="1270" y="12344"/>
                </a:lnTo>
                <a:lnTo>
                  <a:pt x="2146" y="12395"/>
                </a:lnTo>
                <a:lnTo>
                  <a:pt x="2959" y="12204"/>
                </a:lnTo>
                <a:lnTo>
                  <a:pt x="7645" y="10947"/>
                </a:lnTo>
                <a:lnTo>
                  <a:pt x="12903" y="1012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0916" y="3758808"/>
            <a:ext cx="167374" cy="138334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2575" y="1809750"/>
            <a:ext cx="13582650" cy="8258175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14880" y="511873"/>
            <a:ext cx="3532378" cy="628967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44993" y="0"/>
            <a:ext cx="5592571" cy="19522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8791575"/>
            <a:chOff x="0" y="0"/>
            <a:chExt cx="18288000" cy="8791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6705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745" y="324812"/>
              <a:ext cx="495300" cy="495934"/>
            </a:xfrm>
            <a:custGeom>
              <a:avLst/>
              <a:gdLst/>
              <a:ahLst/>
              <a:cxnLst/>
              <a:rect l="l" t="t" r="r" b="b"/>
              <a:pathLst>
                <a:path w="495300" h="495934">
                  <a:moveTo>
                    <a:pt x="231618" y="0"/>
                  </a:moveTo>
                  <a:lnTo>
                    <a:pt x="184339" y="7586"/>
                  </a:lnTo>
                  <a:lnTo>
                    <a:pt x="138684" y="24549"/>
                  </a:lnTo>
                  <a:lnTo>
                    <a:pt x="96051" y="51070"/>
                  </a:lnTo>
                  <a:lnTo>
                    <a:pt x="59557" y="85585"/>
                  </a:lnTo>
                  <a:lnTo>
                    <a:pt x="31512" y="125469"/>
                  </a:lnTo>
                  <a:lnTo>
                    <a:pt x="12098" y="169325"/>
                  </a:lnTo>
                  <a:lnTo>
                    <a:pt x="1497" y="215753"/>
                  </a:lnTo>
                  <a:lnTo>
                    <a:pt x="0" y="260107"/>
                  </a:lnTo>
                  <a:lnTo>
                    <a:pt x="3" y="264060"/>
                  </a:lnTo>
                  <a:lnTo>
                    <a:pt x="7459" y="310724"/>
                  </a:lnTo>
                  <a:lnTo>
                    <a:pt x="24386" y="356469"/>
                  </a:lnTo>
                  <a:lnTo>
                    <a:pt x="50852" y="399186"/>
                  </a:lnTo>
                  <a:lnTo>
                    <a:pt x="85295" y="435753"/>
                  </a:lnTo>
                  <a:lnTo>
                    <a:pt x="125099" y="463853"/>
                  </a:lnTo>
                  <a:lnTo>
                    <a:pt x="168867" y="483306"/>
                  </a:lnTo>
                  <a:lnTo>
                    <a:pt x="215203" y="493928"/>
                  </a:lnTo>
                  <a:lnTo>
                    <a:pt x="262708" y="495539"/>
                  </a:lnTo>
                  <a:lnTo>
                    <a:pt x="309986" y="487955"/>
                  </a:lnTo>
                  <a:lnTo>
                    <a:pt x="355640" y="470994"/>
                  </a:lnTo>
                  <a:lnTo>
                    <a:pt x="398274" y="444475"/>
                  </a:lnTo>
                  <a:lnTo>
                    <a:pt x="431725" y="413370"/>
                  </a:lnTo>
                  <a:lnTo>
                    <a:pt x="458616" y="377124"/>
                  </a:lnTo>
                  <a:lnTo>
                    <a:pt x="474596" y="344596"/>
                  </a:lnTo>
                  <a:lnTo>
                    <a:pt x="132134" y="344596"/>
                  </a:lnTo>
                  <a:lnTo>
                    <a:pt x="120254" y="342697"/>
                  </a:lnTo>
                  <a:lnTo>
                    <a:pt x="103158" y="324189"/>
                  </a:lnTo>
                  <a:lnTo>
                    <a:pt x="105594" y="316563"/>
                  </a:lnTo>
                  <a:lnTo>
                    <a:pt x="142854" y="289577"/>
                  </a:lnTo>
                  <a:lnTo>
                    <a:pt x="167729" y="285253"/>
                  </a:lnTo>
                  <a:lnTo>
                    <a:pt x="171213" y="285253"/>
                  </a:lnTo>
                  <a:lnTo>
                    <a:pt x="173002" y="283460"/>
                  </a:lnTo>
                  <a:lnTo>
                    <a:pt x="173002" y="138363"/>
                  </a:lnTo>
                  <a:lnTo>
                    <a:pt x="334081" y="115658"/>
                  </a:lnTo>
                  <a:lnTo>
                    <a:pt x="455923" y="115658"/>
                  </a:lnTo>
                  <a:lnTo>
                    <a:pt x="443486" y="96346"/>
                  </a:lnTo>
                  <a:lnTo>
                    <a:pt x="409040" y="59780"/>
                  </a:lnTo>
                  <a:lnTo>
                    <a:pt x="369233" y="31681"/>
                  </a:lnTo>
                  <a:lnTo>
                    <a:pt x="325462" y="12229"/>
                  </a:lnTo>
                  <a:lnTo>
                    <a:pt x="279125" y="1608"/>
                  </a:lnTo>
                  <a:lnTo>
                    <a:pt x="231618" y="0"/>
                  </a:lnTo>
                  <a:close/>
                </a:path>
                <a:path w="495300" h="495934">
                  <a:moveTo>
                    <a:pt x="307076" y="173942"/>
                  </a:moveTo>
                  <a:lnTo>
                    <a:pt x="304490" y="173942"/>
                  </a:lnTo>
                  <a:lnTo>
                    <a:pt x="199665" y="188633"/>
                  </a:lnTo>
                  <a:lnTo>
                    <a:pt x="198196" y="190369"/>
                  </a:lnTo>
                  <a:lnTo>
                    <a:pt x="198091" y="306918"/>
                  </a:lnTo>
                  <a:lnTo>
                    <a:pt x="197695" y="311419"/>
                  </a:lnTo>
                  <a:lnTo>
                    <a:pt x="167528" y="337405"/>
                  </a:lnTo>
                  <a:lnTo>
                    <a:pt x="132134" y="344596"/>
                  </a:lnTo>
                  <a:lnTo>
                    <a:pt x="474596" y="344596"/>
                  </a:lnTo>
                  <a:lnTo>
                    <a:pt x="478444" y="336762"/>
                  </a:lnTo>
                  <a:lnTo>
                    <a:pt x="482499" y="322398"/>
                  </a:lnTo>
                  <a:lnTo>
                    <a:pt x="268014" y="322398"/>
                  </a:lnTo>
                  <a:lnTo>
                    <a:pt x="259678" y="321387"/>
                  </a:lnTo>
                  <a:lnTo>
                    <a:pt x="240351" y="303892"/>
                  </a:lnTo>
                  <a:lnTo>
                    <a:pt x="243065" y="293788"/>
                  </a:lnTo>
                  <a:lnTo>
                    <a:pt x="277752" y="267658"/>
                  </a:lnTo>
                  <a:lnTo>
                    <a:pt x="305823" y="263029"/>
                  </a:lnTo>
                  <a:lnTo>
                    <a:pt x="306863" y="262620"/>
                  </a:lnTo>
                  <a:lnTo>
                    <a:pt x="308409" y="261138"/>
                  </a:lnTo>
                  <a:lnTo>
                    <a:pt x="308836" y="260107"/>
                  </a:lnTo>
                  <a:lnTo>
                    <a:pt x="308862" y="175758"/>
                  </a:lnTo>
                  <a:lnTo>
                    <a:pt x="307076" y="173942"/>
                  </a:lnTo>
                  <a:close/>
                </a:path>
                <a:path w="495300" h="495934">
                  <a:moveTo>
                    <a:pt x="455923" y="115658"/>
                  </a:moveTo>
                  <a:lnTo>
                    <a:pt x="334081" y="115658"/>
                  </a:lnTo>
                  <a:lnTo>
                    <a:pt x="334081" y="281809"/>
                  </a:lnTo>
                  <a:lnTo>
                    <a:pt x="331818" y="290757"/>
                  </a:lnTo>
                  <a:lnTo>
                    <a:pt x="300838" y="316243"/>
                  </a:lnTo>
                  <a:lnTo>
                    <a:pt x="268014" y="322398"/>
                  </a:lnTo>
                  <a:lnTo>
                    <a:pt x="482499" y="322398"/>
                  </a:lnTo>
                  <a:lnTo>
                    <a:pt x="490714" y="293255"/>
                  </a:lnTo>
                  <a:lnTo>
                    <a:pt x="494909" y="247779"/>
                  </a:lnTo>
                  <a:lnTo>
                    <a:pt x="491545" y="207121"/>
                  </a:lnTo>
                  <a:lnTo>
                    <a:pt x="481674" y="167813"/>
                  </a:lnTo>
                  <a:lnTo>
                    <a:pt x="465564" y="130629"/>
                  </a:lnTo>
                  <a:lnTo>
                    <a:pt x="455923" y="1156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2275" y="2457450"/>
              <a:ext cx="5943600" cy="5943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1750" y="2066925"/>
              <a:ext cx="6724650" cy="672465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414" y="10151267"/>
            <a:ext cx="94232" cy="1185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5752" y="9536055"/>
            <a:ext cx="97965" cy="10375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75069" y="9492081"/>
            <a:ext cx="57150" cy="63500"/>
          </a:xfrm>
          <a:custGeom>
            <a:avLst/>
            <a:gdLst/>
            <a:ahLst/>
            <a:cxnLst/>
            <a:rect l="l" t="t" r="r" b="b"/>
            <a:pathLst>
              <a:path w="57150" h="63500">
                <a:moveTo>
                  <a:pt x="36334" y="0"/>
                </a:moveTo>
                <a:lnTo>
                  <a:pt x="23931" y="1096"/>
                </a:lnTo>
                <a:lnTo>
                  <a:pt x="12873" y="7131"/>
                </a:lnTo>
                <a:lnTo>
                  <a:pt x="4461" y="17047"/>
                </a:lnTo>
                <a:lnTo>
                  <a:pt x="0" y="29786"/>
                </a:lnTo>
                <a:lnTo>
                  <a:pt x="713" y="41862"/>
                </a:lnTo>
                <a:lnTo>
                  <a:pt x="5622" y="52469"/>
                </a:lnTo>
                <a:lnTo>
                  <a:pt x="13712" y="60140"/>
                </a:lnTo>
                <a:lnTo>
                  <a:pt x="23967" y="63406"/>
                </a:lnTo>
                <a:lnTo>
                  <a:pt x="36303" y="61351"/>
                </a:lnTo>
                <a:lnTo>
                  <a:pt x="46567" y="54522"/>
                </a:lnTo>
                <a:lnTo>
                  <a:pt x="53794" y="43895"/>
                </a:lnTo>
                <a:lnTo>
                  <a:pt x="57019" y="30444"/>
                </a:lnTo>
                <a:lnTo>
                  <a:pt x="55926" y="19542"/>
                </a:lnTo>
                <a:lnTo>
                  <a:pt x="51642" y="10170"/>
                </a:lnTo>
                <a:lnTo>
                  <a:pt x="44876" y="3324"/>
                </a:lnTo>
                <a:lnTo>
                  <a:pt x="3633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131" y="9337780"/>
            <a:ext cx="53340" cy="60325"/>
          </a:xfrm>
          <a:custGeom>
            <a:avLst/>
            <a:gdLst/>
            <a:ahLst/>
            <a:cxnLst/>
            <a:rect l="l" t="t" r="r" b="b"/>
            <a:pathLst>
              <a:path w="53340" h="60325">
                <a:moveTo>
                  <a:pt x="28673" y="0"/>
                </a:moveTo>
                <a:lnTo>
                  <a:pt x="470" y="34376"/>
                </a:lnTo>
                <a:lnTo>
                  <a:pt x="0" y="44789"/>
                </a:lnTo>
                <a:lnTo>
                  <a:pt x="328" y="53003"/>
                </a:lnTo>
                <a:lnTo>
                  <a:pt x="6785" y="59245"/>
                </a:lnTo>
                <a:lnTo>
                  <a:pt x="15431" y="60230"/>
                </a:lnTo>
                <a:lnTo>
                  <a:pt x="30366" y="58696"/>
                </a:lnTo>
                <a:lnTo>
                  <a:pt x="42490" y="51319"/>
                </a:lnTo>
                <a:lnTo>
                  <a:pt x="50551" y="39364"/>
                </a:lnTo>
                <a:lnTo>
                  <a:pt x="53298" y="24092"/>
                </a:lnTo>
                <a:lnTo>
                  <a:pt x="51528" y="16883"/>
                </a:lnTo>
                <a:lnTo>
                  <a:pt x="48332" y="10608"/>
                </a:lnTo>
                <a:lnTo>
                  <a:pt x="43433" y="5627"/>
                </a:lnTo>
                <a:lnTo>
                  <a:pt x="36553" y="2299"/>
                </a:lnTo>
                <a:lnTo>
                  <a:pt x="2867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214" y="9904169"/>
            <a:ext cx="54610" cy="53340"/>
          </a:xfrm>
          <a:custGeom>
            <a:avLst/>
            <a:gdLst/>
            <a:ahLst/>
            <a:cxnLst/>
            <a:rect l="l" t="t" r="r" b="b"/>
            <a:pathLst>
              <a:path w="54610" h="53340">
                <a:moveTo>
                  <a:pt x="28235" y="0"/>
                </a:moveTo>
                <a:lnTo>
                  <a:pt x="16683" y="2797"/>
                </a:lnTo>
                <a:lnTo>
                  <a:pt x="7141" y="9814"/>
                </a:lnTo>
                <a:lnTo>
                  <a:pt x="1087" y="19480"/>
                </a:lnTo>
                <a:lnTo>
                  <a:pt x="0" y="30224"/>
                </a:lnTo>
                <a:lnTo>
                  <a:pt x="3626" y="39502"/>
                </a:lnTo>
                <a:lnTo>
                  <a:pt x="10383" y="46952"/>
                </a:lnTo>
                <a:lnTo>
                  <a:pt x="19253" y="51815"/>
                </a:lnTo>
                <a:lnTo>
                  <a:pt x="29220" y="53331"/>
                </a:lnTo>
                <a:lnTo>
                  <a:pt x="39046" y="50785"/>
                </a:lnTo>
                <a:lnTo>
                  <a:pt x="47169" y="44707"/>
                </a:lnTo>
                <a:lnTo>
                  <a:pt x="52583" y="36207"/>
                </a:lnTo>
                <a:lnTo>
                  <a:pt x="54283" y="26392"/>
                </a:lnTo>
                <a:lnTo>
                  <a:pt x="51629" y="16462"/>
                </a:lnTo>
                <a:lnTo>
                  <a:pt x="45719" y="7980"/>
                </a:lnTo>
                <a:lnTo>
                  <a:pt x="37552" y="210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742" y="9827293"/>
            <a:ext cx="46355" cy="51435"/>
          </a:xfrm>
          <a:custGeom>
            <a:avLst/>
            <a:gdLst/>
            <a:ahLst/>
            <a:cxnLst/>
            <a:rect l="l" t="t" r="r" b="b"/>
            <a:pathLst>
              <a:path w="46355" h="51434">
                <a:moveTo>
                  <a:pt x="29330" y="0"/>
                </a:moveTo>
                <a:lnTo>
                  <a:pt x="17083" y="1901"/>
                </a:lnTo>
                <a:lnTo>
                  <a:pt x="7031" y="9376"/>
                </a:lnTo>
                <a:lnTo>
                  <a:pt x="796" y="20651"/>
                </a:lnTo>
                <a:lnTo>
                  <a:pt x="0" y="33948"/>
                </a:lnTo>
                <a:lnTo>
                  <a:pt x="2344" y="40787"/>
                </a:lnTo>
                <a:lnTo>
                  <a:pt x="6525" y="46035"/>
                </a:lnTo>
                <a:lnTo>
                  <a:pt x="12450" y="49456"/>
                </a:lnTo>
                <a:lnTo>
                  <a:pt x="20027" y="50813"/>
                </a:lnTo>
                <a:lnTo>
                  <a:pt x="30809" y="48138"/>
                </a:lnTo>
                <a:lnTo>
                  <a:pt x="39221" y="41573"/>
                </a:lnTo>
                <a:lnTo>
                  <a:pt x="44575" y="31824"/>
                </a:lnTo>
                <a:lnTo>
                  <a:pt x="46184" y="19602"/>
                </a:lnTo>
                <a:lnTo>
                  <a:pt x="44951" y="12181"/>
                </a:lnTo>
                <a:lnTo>
                  <a:pt x="41738" y="6228"/>
                </a:lnTo>
                <a:lnTo>
                  <a:pt x="36534" y="2061"/>
                </a:lnTo>
                <a:lnTo>
                  <a:pt x="2933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091" y="9748007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4336" y="0"/>
                </a:moveTo>
                <a:lnTo>
                  <a:pt x="8755" y="4380"/>
                </a:lnTo>
                <a:lnTo>
                  <a:pt x="5800" y="9198"/>
                </a:lnTo>
                <a:lnTo>
                  <a:pt x="2845" y="13907"/>
                </a:lnTo>
                <a:lnTo>
                  <a:pt x="875" y="19602"/>
                </a:lnTo>
                <a:lnTo>
                  <a:pt x="0" y="28034"/>
                </a:lnTo>
                <a:lnTo>
                  <a:pt x="2517" y="32524"/>
                </a:lnTo>
                <a:lnTo>
                  <a:pt x="10068" y="38000"/>
                </a:lnTo>
                <a:lnTo>
                  <a:pt x="16416" y="37124"/>
                </a:lnTo>
                <a:lnTo>
                  <a:pt x="23748" y="28691"/>
                </a:lnTo>
                <a:lnTo>
                  <a:pt x="25609" y="23106"/>
                </a:lnTo>
                <a:lnTo>
                  <a:pt x="28564" y="17302"/>
                </a:lnTo>
                <a:lnTo>
                  <a:pt x="25609" y="12484"/>
                </a:lnTo>
                <a:lnTo>
                  <a:pt x="23967" y="6570"/>
                </a:lnTo>
                <a:lnTo>
                  <a:pt x="20027" y="383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470" y="9840653"/>
            <a:ext cx="27305" cy="33655"/>
          </a:xfrm>
          <a:custGeom>
            <a:avLst/>
            <a:gdLst/>
            <a:ahLst/>
            <a:cxnLst/>
            <a:rect l="l" t="t" r="r" b="b"/>
            <a:pathLst>
              <a:path w="27304" h="33654">
                <a:moveTo>
                  <a:pt x="20575" y="0"/>
                </a:moveTo>
                <a:lnTo>
                  <a:pt x="3611" y="3832"/>
                </a:lnTo>
                <a:lnTo>
                  <a:pt x="0" y="11060"/>
                </a:lnTo>
                <a:lnTo>
                  <a:pt x="984" y="19054"/>
                </a:lnTo>
                <a:lnTo>
                  <a:pt x="1969" y="27049"/>
                </a:lnTo>
                <a:lnTo>
                  <a:pt x="6894" y="33291"/>
                </a:lnTo>
                <a:lnTo>
                  <a:pt x="23639" y="29458"/>
                </a:lnTo>
                <a:lnTo>
                  <a:pt x="26813" y="22340"/>
                </a:lnTo>
                <a:lnTo>
                  <a:pt x="26484" y="14126"/>
                </a:lnTo>
                <a:lnTo>
                  <a:pt x="24952" y="6023"/>
                </a:lnTo>
                <a:lnTo>
                  <a:pt x="2057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3408" y="10219999"/>
            <a:ext cx="31750" cy="27940"/>
          </a:xfrm>
          <a:custGeom>
            <a:avLst/>
            <a:gdLst/>
            <a:ahLst/>
            <a:cxnLst/>
            <a:rect l="l" t="t" r="r" b="b"/>
            <a:pathLst>
              <a:path w="31750" h="27940">
                <a:moveTo>
                  <a:pt x="25281" y="0"/>
                </a:moveTo>
                <a:lnTo>
                  <a:pt x="8098" y="876"/>
                </a:lnTo>
                <a:lnTo>
                  <a:pt x="1751" y="4489"/>
                </a:lnTo>
                <a:lnTo>
                  <a:pt x="0" y="13579"/>
                </a:lnTo>
                <a:lnTo>
                  <a:pt x="0" y="20588"/>
                </a:lnTo>
                <a:lnTo>
                  <a:pt x="3502" y="25187"/>
                </a:lnTo>
                <a:lnTo>
                  <a:pt x="9959" y="26173"/>
                </a:lnTo>
                <a:lnTo>
                  <a:pt x="18386" y="27487"/>
                </a:lnTo>
                <a:lnTo>
                  <a:pt x="24952" y="23654"/>
                </a:lnTo>
                <a:lnTo>
                  <a:pt x="31738" y="8213"/>
                </a:lnTo>
                <a:lnTo>
                  <a:pt x="2528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681" y="9338108"/>
            <a:ext cx="25400" cy="24765"/>
          </a:xfrm>
          <a:custGeom>
            <a:avLst/>
            <a:gdLst/>
            <a:ahLst/>
            <a:cxnLst/>
            <a:rect l="l" t="t" r="r" b="b"/>
            <a:pathLst>
              <a:path w="25400" h="24765">
                <a:moveTo>
                  <a:pt x="17839" y="0"/>
                </a:moveTo>
                <a:lnTo>
                  <a:pt x="5362" y="876"/>
                </a:lnTo>
                <a:lnTo>
                  <a:pt x="1203" y="4818"/>
                </a:lnTo>
                <a:lnTo>
                  <a:pt x="0" y="18726"/>
                </a:lnTo>
                <a:lnTo>
                  <a:pt x="9193" y="24749"/>
                </a:lnTo>
                <a:lnTo>
                  <a:pt x="16854" y="21792"/>
                </a:lnTo>
                <a:lnTo>
                  <a:pt x="22435" y="19711"/>
                </a:lnTo>
                <a:lnTo>
                  <a:pt x="25390" y="15331"/>
                </a:lnTo>
                <a:lnTo>
                  <a:pt x="24514" y="8979"/>
                </a:lnTo>
                <a:lnTo>
                  <a:pt x="22326" y="3066"/>
                </a:lnTo>
                <a:lnTo>
                  <a:pt x="1783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294" y="9578375"/>
            <a:ext cx="90805" cy="116205"/>
          </a:xfrm>
          <a:custGeom>
            <a:avLst/>
            <a:gdLst/>
            <a:ahLst/>
            <a:cxnLst/>
            <a:rect l="l" t="t" r="r" b="b"/>
            <a:pathLst>
              <a:path w="90804" h="116204">
                <a:moveTo>
                  <a:pt x="46936" y="0"/>
                </a:moveTo>
                <a:lnTo>
                  <a:pt x="9836" y="22011"/>
                </a:lnTo>
                <a:lnTo>
                  <a:pt x="0" y="64460"/>
                </a:lnTo>
                <a:lnTo>
                  <a:pt x="4926" y="84581"/>
                </a:lnTo>
                <a:lnTo>
                  <a:pt x="13885" y="102064"/>
                </a:lnTo>
                <a:lnTo>
                  <a:pt x="22779" y="111940"/>
                </a:lnTo>
                <a:lnTo>
                  <a:pt x="32093" y="116026"/>
                </a:lnTo>
                <a:lnTo>
                  <a:pt x="41387" y="115431"/>
                </a:lnTo>
                <a:lnTo>
                  <a:pt x="50220" y="111263"/>
                </a:lnTo>
                <a:lnTo>
                  <a:pt x="57005" y="106882"/>
                </a:lnTo>
                <a:lnTo>
                  <a:pt x="76705" y="95931"/>
                </a:lnTo>
                <a:lnTo>
                  <a:pt x="81082" y="91660"/>
                </a:lnTo>
                <a:lnTo>
                  <a:pt x="82833" y="85746"/>
                </a:lnTo>
                <a:lnTo>
                  <a:pt x="90494" y="56945"/>
                </a:lnTo>
                <a:lnTo>
                  <a:pt x="89802" y="47336"/>
                </a:lnTo>
                <a:lnTo>
                  <a:pt x="68100" y="7077"/>
                </a:lnTo>
                <a:lnTo>
                  <a:pt x="58406" y="2106"/>
                </a:lnTo>
                <a:lnTo>
                  <a:pt x="4693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0927" y="9943104"/>
            <a:ext cx="88428" cy="10581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03860" y="9352736"/>
            <a:ext cx="167005" cy="212725"/>
          </a:xfrm>
          <a:custGeom>
            <a:avLst/>
            <a:gdLst/>
            <a:ahLst/>
            <a:cxnLst/>
            <a:rect l="l" t="t" r="r" b="b"/>
            <a:pathLst>
              <a:path w="167004" h="212725">
                <a:moveTo>
                  <a:pt x="87452" y="113398"/>
                </a:moveTo>
                <a:lnTo>
                  <a:pt x="53835" y="83654"/>
                </a:lnTo>
                <a:lnTo>
                  <a:pt x="38989" y="86728"/>
                </a:lnTo>
                <a:lnTo>
                  <a:pt x="26822" y="95885"/>
                </a:lnTo>
                <a:lnTo>
                  <a:pt x="19050" y="110324"/>
                </a:lnTo>
                <a:lnTo>
                  <a:pt x="17284" y="118579"/>
                </a:lnTo>
                <a:lnTo>
                  <a:pt x="16713" y="126860"/>
                </a:lnTo>
                <a:lnTo>
                  <a:pt x="17068" y="135153"/>
                </a:lnTo>
                <a:lnTo>
                  <a:pt x="18059" y="143395"/>
                </a:lnTo>
                <a:lnTo>
                  <a:pt x="18732" y="151028"/>
                </a:lnTo>
                <a:lnTo>
                  <a:pt x="17945" y="157962"/>
                </a:lnTo>
                <a:lnTo>
                  <a:pt x="14909" y="164160"/>
                </a:lnTo>
                <a:lnTo>
                  <a:pt x="8864" y="169570"/>
                </a:lnTo>
                <a:lnTo>
                  <a:pt x="1536" y="174396"/>
                </a:lnTo>
                <a:lnTo>
                  <a:pt x="0" y="182600"/>
                </a:lnTo>
                <a:lnTo>
                  <a:pt x="114" y="199694"/>
                </a:lnTo>
                <a:lnTo>
                  <a:pt x="2298" y="207467"/>
                </a:lnTo>
                <a:lnTo>
                  <a:pt x="10845" y="211074"/>
                </a:lnTo>
                <a:lnTo>
                  <a:pt x="17018" y="212445"/>
                </a:lnTo>
                <a:lnTo>
                  <a:pt x="22847" y="211696"/>
                </a:lnTo>
                <a:lnTo>
                  <a:pt x="40284" y="192684"/>
                </a:lnTo>
                <a:lnTo>
                  <a:pt x="41490" y="184137"/>
                </a:lnTo>
                <a:lnTo>
                  <a:pt x="44742" y="177431"/>
                </a:lnTo>
                <a:lnTo>
                  <a:pt x="50165" y="172173"/>
                </a:lnTo>
                <a:lnTo>
                  <a:pt x="57899" y="167932"/>
                </a:lnTo>
                <a:lnTo>
                  <a:pt x="72593" y="158584"/>
                </a:lnTo>
                <a:lnTo>
                  <a:pt x="81826" y="145923"/>
                </a:lnTo>
                <a:lnTo>
                  <a:pt x="86474" y="130632"/>
                </a:lnTo>
                <a:lnTo>
                  <a:pt x="87452" y="113398"/>
                </a:lnTo>
                <a:close/>
              </a:path>
              <a:path w="167004" h="212725">
                <a:moveTo>
                  <a:pt x="166484" y="62331"/>
                </a:moveTo>
                <a:lnTo>
                  <a:pt x="161163" y="42392"/>
                </a:lnTo>
                <a:lnTo>
                  <a:pt x="150990" y="24434"/>
                </a:lnTo>
                <a:lnTo>
                  <a:pt x="137248" y="8267"/>
                </a:lnTo>
                <a:lnTo>
                  <a:pt x="122466" y="0"/>
                </a:lnTo>
                <a:lnTo>
                  <a:pt x="106794" y="1155"/>
                </a:lnTo>
                <a:lnTo>
                  <a:pt x="93535" y="10312"/>
                </a:lnTo>
                <a:lnTo>
                  <a:pt x="86029" y="26009"/>
                </a:lnTo>
                <a:lnTo>
                  <a:pt x="85255" y="29946"/>
                </a:lnTo>
                <a:lnTo>
                  <a:pt x="85153" y="34112"/>
                </a:lnTo>
                <a:lnTo>
                  <a:pt x="85585" y="45618"/>
                </a:lnTo>
                <a:lnTo>
                  <a:pt x="101155" y="81229"/>
                </a:lnTo>
                <a:lnTo>
                  <a:pt x="124993" y="102006"/>
                </a:lnTo>
                <a:lnTo>
                  <a:pt x="125209" y="102006"/>
                </a:lnTo>
                <a:lnTo>
                  <a:pt x="138417" y="107492"/>
                </a:lnTo>
                <a:lnTo>
                  <a:pt x="150583" y="105892"/>
                </a:lnTo>
                <a:lnTo>
                  <a:pt x="160185" y="97967"/>
                </a:lnTo>
                <a:lnTo>
                  <a:pt x="165696" y="84480"/>
                </a:lnTo>
                <a:lnTo>
                  <a:pt x="166484" y="6233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04399" y="9641453"/>
            <a:ext cx="84489" cy="9144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476179" y="10226227"/>
            <a:ext cx="98425" cy="60960"/>
          </a:xfrm>
          <a:custGeom>
            <a:avLst/>
            <a:gdLst/>
            <a:ahLst/>
            <a:cxnLst/>
            <a:rect l="l" t="t" r="r" b="b"/>
            <a:pathLst>
              <a:path w="98425" h="60959">
                <a:moveTo>
                  <a:pt x="25195" y="30353"/>
                </a:moveTo>
                <a:lnTo>
                  <a:pt x="15456" y="35152"/>
                </a:lnTo>
                <a:lnTo>
                  <a:pt x="8078" y="43135"/>
                </a:lnTo>
                <a:lnTo>
                  <a:pt x="2063" y="52359"/>
                </a:lnTo>
                <a:lnTo>
                  <a:pt x="0" y="60769"/>
                </a:lnTo>
                <a:lnTo>
                  <a:pt x="66987" y="60769"/>
                </a:lnTo>
                <a:lnTo>
                  <a:pt x="72934" y="56545"/>
                </a:lnTo>
                <a:lnTo>
                  <a:pt x="84145" y="51374"/>
                </a:lnTo>
                <a:lnTo>
                  <a:pt x="92782" y="46027"/>
                </a:lnTo>
                <a:lnTo>
                  <a:pt x="97401" y="38164"/>
                </a:lnTo>
                <a:lnTo>
                  <a:pt x="97894" y="32209"/>
                </a:lnTo>
                <a:lnTo>
                  <a:pt x="44965" y="32209"/>
                </a:lnTo>
                <a:lnTo>
                  <a:pt x="38289" y="30676"/>
                </a:lnTo>
                <a:lnTo>
                  <a:pt x="25195" y="30353"/>
                </a:lnTo>
                <a:close/>
              </a:path>
              <a:path w="98425" h="60959">
                <a:moveTo>
                  <a:pt x="75444" y="0"/>
                </a:moveTo>
                <a:lnTo>
                  <a:pt x="49123" y="23449"/>
                </a:lnTo>
                <a:lnTo>
                  <a:pt x="47044" y="28376"/>
                </a:lnTo>
                <a:lnTo>
                  <a:pt x="44965" y="32209"/>
                </a:lnTo>
                <a:lnTo>
                  <a:pt x="97894" y="32209"/>
                </a:lnTo>
                <a:lnTo>
                  <a:pt x="98047" y="30353"/>
                </a:lnTo>
                <a:lnTo>
                  <a:pt x="98081" y="28376"/>
                </a:lnTo>
                <a:lnTo>
                  <a:pt x="95198" y="18630"/>
                </a:lnTo>
                <a:lnTo>
                  <a:pt x="93119" y="14250"/>
                </a:lnTo>
                <a:lnTo>
                  <a:pt x="90164" y="9979"/>
                </a:lnTo>
                <a:lnTo>
                  <a:pt x="86881" y="6146"/>
                </a:lnTo>
                <a:lnTo>
                  <a:pt x="81532" y="1784"/>
                </a:lnTo>
                <a:lnTo>
                  <a:pt x="7544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4136" y="9783355"/>
            <a:ext cx="84442" cy="1075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590" y="8978913"/>
            <a:ext cx="77594" cy="7611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8854" y="9082182"/>
            <a:ext cx="77703" cy="7578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664" y="8966021"/>
            <a:ext cx="65622" cy="7268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342779" y="9316342"/>
            <a:ext cx="78740" cy="62230"/>
          </a:xfrm>
          <a:custGeom>
            <a:avLst/>
            <a:gdLst/>
            <a:ahLst/>
            <a:cxnLst/>
            <a:rect l="l" t="t" r="r" b="b"/>
            <a:pathLst>
              <a:path w="78740" h="62229">
                <a:moveTo>
                  <a:pt x="31488" y="0"/>
                </a:moveTo>
                <a:lnTo>
                  <a:pt x="15405" y="848"/>
                </a:lnTo>
                <a:lnTo>
                  <a:pt x="7671" y="4729"/>
                </a:lnTo>
                <a:lnTo>
                  <a:pt x="2368" y="10868"/>
                </a:lnTo>
                <a:lnTo>
                  <a:pt x="0" y="18404"/>
                </a:lnTo>
                <a:lnTo>
                  <a:pt x="1068" y="26474"/>
                </a:lnTo>
                <a:lnTo>
                  <a:pt x="8750" y="39858"/>
                </a:lnTo>
                <a:lnTo>
                  <a:pt x="20494" y="51086"/>
                </a:lnTo>
                <a:lnTo>
                  <a:pt x="34619" y="58906"/>
                </a:lnTo>
                <a:lnTo>
                  <a:pt x="49442" y="62065"/>
                </a:lnTo>
                <a:lnTo>
                  <a:pt x="56261" y="61468"/>
                </a:lnTo>
                <a:lnTo>
                  <a:pt x="78526" y="39355"/>
                </a:lnTo>
                <a:lnTo>
                  <a:pt x="78085" y="32824"/>
                </a:lnTo>
                <a:lnTo>
                  <a:pt x="75489" y="26364"/>
                </a:lnTo>
                <a:lnTo>
                  <a:pt x="64515" y="14031"/>
                </a:lnTo>
                <a:lnTo>
                  <a:pt x="48853" y="4818"/>
                </a:lnTo>
                <a:lnTo>
                  <a:pt x="3148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67000" y="8988659"/>
            <a:ext cx="64977" cy="66112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838634" y="10237534"/>
            <a:ext cx="60325" cy="49530"/>
          </a:xfrm>
          <a:custGeom>
            <a:avLst/>
            <a:gdLst/>
            <a:ahLst/>
            <a:cxnLst/>
            <a:rect l="l" t="t" r="r" b="b"/>
            <a:pathLst>
              <a:path w="60325" h="49529">
                <a:moveTo>
                  <a:pt x="17190" y="0"/>
                </a:moveTo>
                <a:lnTo>
                  <a:pt x="8851" y="2724"/>
                </a:lnTo>
                <a:lnTo>
                  <a:pt x="2706" y="9719"/>
                </a:lnTo>
                <a:lnTo>
                  <a:pt x="0" y="20574"/>
                </a:lnTo>
                <a:lnTo>
                  <a:pt x="1752" y="29354"/>
                </a:lnTo>
                <a:lnTo>
                  <a:pt x="5649" y="38000"/>
                </a:lnTo>
                <a:lnTo>
                  <a:pt x="11373" y="46338"/>
                </a:lnTo>
                <a:lnTo>
                  <a:pt x="14249" y="49462"/>
                </a:lnTo>
                <a:lnTo>
                  <a:pt x="59972" y="49462"/>
                </a:lnTo>
                <a:lnTo>
                  <a:pt x="59071" y="47199"/>
                </a:lnTo>
                <a:lnTo>
                  <a:pt x="53821" y="34631"/>
                </a:lnTo>
                <a:lnTo>
                  <a:pt x="48263" y="22217"/>
                </a:lnTo>
                <a:lnTo>
                  <a:pt x="44429" y="15740"/>
                </a:lnTo>
                <a:lnTo>
                  <a:pt x="39316" y="10239"/>
                </a:lnTo>
                <a:lnTo>
                  <a:pt x="33260" y="5662"/>
                </a:lnTo>
                <a:lnTo>
                  <a:pt x="26484" y="1957"/>
                </a:lnTo>
                <a:lnTo>
                  <a:pt x="1719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7126" y="9746146"/>
            <a:ext cx="85474" cy="139188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844793" y="9955955"/>
            <a:ext cx="47625" cy="69850"/>
          </a:xfrm>
          <a:custGeom>
            <a:avLst/>
            <a:gdLst/>
            <a:ahLst/>
            <a:cxnLst/>
            <a:rect l="l" t="t" r="r" b="b"/>
            <a:pathLst>
              <a:path w="47625" h="69850">
                <a:moveTo>
                  <a:pt x="27264" y="0"/>
                </a:moveTo>
                <a:lnTo>
                  <a:pt x="0" y="32976"/>
                </a:lnTo>
                <a:lnTo>
                  <a:pt x="478" y="41085"/>
                </a:lnTo>
                <a:lnTo>
                  <a:pt x="20575" y="69662"/>
                </a:lnTo>
                <a:lnTo>
                  <a:pt x="28017" y="65720"/>
                </a:lnTo>
                <a:lnTo>
                  <a:pt x="40667" y="54366"/>
                </a:lnTo>
                <a:lnTo>
                  <a:pt x="47059" y="38712"/>
                </a:lnTo>
                <a:lnTo>
                  <a:pt x="46639" y="21722"/>
                </a:lnTo>
                <a:lnTo>
                  <a:pt x="38851" y="6365"/>
                </a:lnTo>
                <a:lnTo>
                  <a:pt x="33514" y="2048"/>
                </a:lnTo>
                <a:lnTo>
                  <a:pt x="2726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1148" y="9469015"/>
            <a:ext cx="44450" cy="62230"/>
          </a:xfrm>
          <a:custGeom>
            <a:avLst/>
            <a:gdLst/>
            <a:ahLst/>
            <a:cxnLst/>
            <a:rect l="l" t="t" r="r" b="b"/>
            <a:pathLst>
              <a:path w="44450" h="62229">
                <a:moveTo>
                  <a:pt x="20711" y="0"/>
                </a:moveTo>
                <a:lnTo>
                  <a:pt x="12356" y="2215"/>
                </a:lnTo>
                <a:lnTo>
                  <a:pt x="5253" y="8281"/>
                </a:lnTo>
                <a:lnTo>
                  <a:pt x="1313" y="13319"/>
                </a:lnTo>
                <a:lnTo>
                  <a:pt x="0" y="19013"/>
                </a:lnTo>
                <a:lnTo>
                  <a:pt x="218" y="28103"/>
                </a:lnTo>
                <a:lnTo>
                  <a:pt x="1313" y="32155"/>
                </a:lnTo>
                <a:lnTo>
                  <a:pt x="2736" y="39054"/>
                </a:lnTo>
                <a:lnTo>
                  <a:pt x="11491" y="61065"/>
                </a:lnTo>
                <a:lnTo>
                  <a:pt x="21231" y="61394"/>
                </a:lnTo>
                <a:lnTo>
                  <a:pt x="30972" y="61723"/>
                </a:lnTo>
                <a:lnTo>
                  <a:pt x="34693" y="53728"/>
                </a:lnTo>
                <a:lnTo>
                  <a:pt x="38523" y="46720"/>
                </a:lnTo>
                <a:lnTo>
                  <a:pt x="42752" y="36603"/>
                </a:lnTo>
                <a:lnTo>
                  <a:pt x="43954" y="26652"/>
                </a:lnTo>
                <a:lnTo>
                  <a:pt x="41893" y="16905"/>
                </a:lnTo>
                <a:lnTo>
                  <a:pt x="36334" y="7405"/>
                </a:lnTo>
                <a:lnTo>
                  <a:pt x="29108" y="1705"/>
                </a:lnTo>
                <a:lnTo>
                  <a:pt x="2071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46633" y="10061318"/>
            <a:ext cx="48260" cy="50800"/>
          </a:xfrm>
          <a:custGeom>
            <a:avLst/>
            <a:gdLst/>
            <a:ahLst/>
            <a:cxnLst/>
            <a:rect l="l" t="t" r="r" b="b"/>
            <a:pathLst>
              <a:path w="48260" h="50800">
                <a:moveTo>
                  <a:pt x="29768" y="0"/>
                </a:moveTo>
                <a:lnTo>
                  <a:pt x="18545" y="1652"/>
                </a:lnTo>
                <a:lnTo>
                  <a:pt x="9097" y="7391"/>
                </a:lnTo>
                <a:lnTo>
                  <a:pt x="2542" y="16169"/>
                </a:lnTo>
                <a:lnTo>
                  <a:pt x="0" y="26939"/>
                </a:lnTo>
                <a:lnTo>
                  <a:pt x="1542" y="35466"/>
                </a:lnTo>
                <a:lnTo>
                  <a:pt x="5690" y="42832"/>
                </a:lnTo>
                <a:lnTo>
                  <a:pt x="11727" y="48083"/>
                </a:lnTo>
                <a:lnTo>
                  <a:pt x="18933" y="50265"/>
                </a:lnTo>
                <a:lnTo>
                  <a:pt x="30270" y="48395"/>
                </a:lnTo>
                <a:lnTo>
                  <a:pt x="39453" y="42038"/>
                </a:lnTo>
                <a:lnTo>
                  <a:pt x="45681" y="32047"/>
                </a:lnTo>
                <a:lnTo>
                  <a:pt x="48154" y="19273"/>
                </a:lnTo>
                <a:lnTo>
                  <a:pt x="46974" y="11827"/>
                </a:lnTo>
                <a:lnTo>
                  <a:pt x="43229" y="5858"/>
                </a:lnTo>
                <a:lnTo>
                  <a:pt x="37350" y="1779"/>
                </a:lnTo>
                <a:lnTo>
                  <a:pt x="2976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851" y="8816179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24164" y="46205"/>
                </a:moveTo>
                <a:close/>
              </a:path>
              <a:path w="47625" h="46354">
                <a:moveTo>
                  <a:pt x="18495" y="0"/>
                </a:moveTo>
                <a:lnTo>
                  <a:pt x="11173" y="1411"/>
                </a:lnTo>
                <a:lnTo>
                  <a:pt x="5143" y="5626"/>
                </a:lnTo>
                <a:lnTo>
                  <a:pt x="1166" y="11873"/>
                </a:lnTo>
                <a:lnTo>
                  <a:pt x="0" y="19383"/>
                </a:lnTo>
                <a:lnTo>
                  <a:pt x="2224" y="28827"/>
                </a:lnTo>
                <a:lnTo>
                  <a:pt x="7455" y="36946"/>
                </a:lnTo>
                <a:lnTo>
                  <a:pt x="15005" y="42991"/>
                </a:lnTo>
                <a:lnTo>
                  <a:pt x="24164" y="46205"/>
                </a:lnTo>
                <a:lnTo>
                  <a:pt x="34826" y="45260"/>
                </a:lnTo>
                <a:lnTo>
                  <a:pt x="42928" y="39492"/>
                </a:lnTo>
                <a:lnTo>
                  <a:pt x="47131" y="30459"/>
                </a:lnTo>
                <a:lnTo>
                  <a:pt x="46184" y="19711"/>
                </a:lnTo>
                <a:lnTo>
                  <a:pt x="41919" y="12119"/>
                </a:lnTo>
                <a:lnTo>
                  <a:pt x="35377" y="5954"/>
                </a:lnTo>
                <a:lnTo>
                  <a:pt x="27315" y="1740"/>
                </a:lnTo>
                <a:lnTo>
                  <a:pt x="1849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508" y="9255428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90">
                <a:moveTo>
                  <a:pt x="25281" y="0"/>
                </a:moveTo>
                <a:lnTo>
                  <a:pt x="16329" y="759"/>
                </a:lnTo>
                <a:lnTo>
                  <a:pt x="8413" y="4927"/>
                </a:lnTo>
                <a:lnTo>
                  <a:pt x="2611" y="11642"/>
                </a:lnTo>
                <a:lnTo>
                  <a:pt x="0" y="20040"/>
                </a:lnTo>
                <a:lnTo>
                  <a:pt x="1638" y="29360"/>
                </a:lnTo>
                <a:lnTo>
                  <a:pt x="6949" y="38013"/>
                </a:lnTo>
                <a:lnTo>
                  <a:pt x="14559" y="44387"/>
                </a:lnTo>
                <a:lnTo>
                  <a:pt x="23092" y="46870"/>
                </a:lnTo>
                <a:lnTo>
                  <a:pt x="32083" y="45046"/>
                </a:lnTo>
                <a:lnTo>
                  <a:pt x="39700" y="40163"/>
                </a:lnTo>
                <a:lnTo>
                  <a:pt x="44977" y="33103"/>
                </a:lnTo>
                <a:lnTo>
                  <a:pt x="46950" y="24749"/>
                </a:lnTo>
                <a:lnTo>
                  <a:pt x="45257" y="16031"/>
                </a:lnTo>
                <a:lnTo>
                  <a:pt x="40630" y="8473"/>
                </a:lnTo>
                <a:lnTo>
                  <a:pt x="33745" y="2866"/>
                </a:lnTo>
                <a:lnTo>
                  <a:pt x="2528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2311" y="9156101"/>
            <a:ext cx="43815" cy="55244"/>
          </a:xfrm>
          <a:custGeom>
            <a:avLst/>
            <a:gdLst/>
            <a:ahLst/>
            <a:cxnLst/>
            <a:rect l="l" t="t" r="r" b="b"/>
            <a:pathLst>
              <a:path w="43814" h="55245">
                <a:moveTo>
                  <a:pt x="23302" y="0"/>
                </a:moveTo>
                <a:lnTo>
                  <a:pt x="0" y="24285"/>
                </a:lnTo>
                <a:lnTo>
                  <a:pt x="1934" y="31429"/>
                </a:lnTo>
                <a:lnTo>
                  <a:pt x="21305" y="54974"/>
                </a:lnTo>
                <a:lnTo>
                  <a:pt x="22509" y="54755"/>
                </a:lnTo>
                <a:lnTo>
                  <a:pt x="23494" y="54864"/>
                </a:lnTo>
                <a:lnTo>
                  <a:pt x="25135" y="54098"/>
                </a:lnTo>
                <a:lnTo>
                  <a:pt x="27433" y="53550"/>
                </a:lnTo>
                <a:lnTo>
                  <a:pt x="32687" y="45556"/>
                </a:lnTo>
                <a:lnTo>
                  <a:pt x="36955" y="38876"/>
                </a:lnTo>
                <a:lnTo>
                  <a:pt x="40676" y="31867"/>
                </a:lnTo>
                <a:lnTo>
                  <a:pt x="43460" y="24347"/>
                </a:lnTo>
                <a:lnTo>
                  <a:pt x="43658" y="17124"/>
                </a:lnTo>
                <a:lnTo>
                  <a:pt x="41353" y="10538"/>
                </a:lnTo>
                <a:lnTo>
                  <a:pt x="36627" y="4927"/>
                </a:lnTo>
                <a:lnTo>
                  <a:pt x="30364" y="1231"/>
                </a:lnTo>
                <a:lnTo>
                  <a:pt x="2330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20616" y="9938118"/>
            <a:ext cx="46990" cy="48260"/>
          </a:xfrm>
          <a:custGeom>
            <a:avLst/>
            <a:gdLst/>
            <a:ahLst/>
            <a:cxnLst/>
            <a:rect l="l" t="t" r="r" b="b"/>
            <a:pathLst>
              <a:path w="46989" h="48259">
                <a:moveTo>
                  <a:pt x="23967" y="0"/>
                </a:moveTo>
                <a:lnTo>
                  <a:pt x="14943" y="1856"/>
                </a:lnTo>
                <a:lnTo>
                  <a:pt x="7428" y="6611"/>
                </a:lnTo>
                <a:lnTo>
                  <a:pt x="2190" y="13646"/>
                </a:lnTo>
                <a:lnTo>
                  <a:pt x="0" y="22230"/>
                </a:lnTo>
                <a:lnTo>
                  <a:pt x="1482" y="31013"/>
                </a:lnTo>
                <a:lnTo>
                  <a:pt x="6115" y="39026"/>
                </a:lnTo>
                <a:lnTo>
                  <a:pt x="12943" y="45130"/>
                </a:lnTo>
                <a:lnTo>
                  <a:pt x="21012" y="48184"/>
                </a:lnTo>
                <a:lnTo>
                  <a:pt x="30031" y="46788"/>
                </a:lnTo>
                <a:lnTo>
                  <a:pt x="38331" y="41285"/>
                </a:lnTo>
                <a:lnTo>
                  <a:pt x="44375" y="33154"/>
                </a:lnTo>
                <a:lnTo>
                  <a:pt x="46622" y="23873"/>
                </a:lnTo>
                <a:lnTo>
                  <a:pt x="44575" y="14891"/>
                </a:lnTo>
                <a:lnTo>
                  <a:pt x="39522" y="7296"/>
                </a:lnTo>
                <a:lnTo>
                  <a:pt x="32355" y="202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19380" y="9803748"/>
            <a:ext cx="43180" cy="49530"/>
          </a:xfrm>
          <a:custGeom>
            <a:avLst/>
            <a:gdLst/>
            <a:ahLst/>
            <a:cxnLst/>
            <a:rect l="l" t="t" r="r" b="b"/>
            <a:pathLst>
              <a:path w="43180" h="49529">
                <a:moveTo>
                  <a:pt x="24378" y="0"/>
                </a:moveTo>
                <a:lnTo>
                  <a:pt x="13447" y="2900"/>
                </a:lnTo>
                <a:lnTo>
                  <a:pt x="4815" y="11129"/>
                </a:lnTo>
                <a:lnTo>
                  <a:pt x="0" y="22499"/>
                </a:lnTo>
                <a:lnTo>
                  <a:pt x="519" y="34824"/>
                </a:lnTo>
                <a:lnTo>
                  <a:pt x="5588" y="43966"/>
                </a:lnTo>
                <a:lnTo>
                  <a:pt x="13160" y="48828"/>
                </a:lnTo>
                <a:lnTo>
                  <a:pt x="22127" y="49069"/>
                </a:lnTo>
                <a:lnTo>
                  <a:pt x="31382" y="44351"/>
                </a:lnTo>
                <a:lnTo>
                  <a:pt x="36197" y="40519"/>
                </a:lnTo>
                <a:lnTo>
                  <a:pt x="40028" y="35919"/>
                </a:lnTo>
                <a:lnTo>
                  <a:pt x="41888" y="29896"/>
                </a:lnTo>
                <a:lnTo>
                  <a:pt x="42661" y="19636"/>
                </a:lnTo>
                <a:lnTo>
                  <a:pt x="39371" y="10157"/>
                </a:lnTo>
                <a:lnTo>
                  <a:pt x="32962" y="3100"/>
                </a:lnTo>
                <a:lnTo>
                  <a:pt x="24378" y="10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7611" y="10275740"/>
            <a:ext cx="34290" cy="11430"/>
          </a:xfrm>
          <a:custGeom>
            <a:avLst/>
            <a:gdLst/>
            <a:ahLst/>
            <a:cxnLst/>
            <a:rect l="l" t="t" r="r" b="b"/>
            <a:pathLst>
              <a:path w="34290" h="11429">
                <a:moveTo>
                  <a:pt x="17156" y="0"/>
                </a:moveTo>
                <a:lnTo>
                  <a:pt x="8917" y="2606"/>
                </a:lnTo>
                <a:lnTo>
                  <a:pt x="1725" y="8528"/>
                </a:lnTo>
                <a:lnTo>
                  <a:pt x="0" y="11257"/>
                </a:lnTo>
                <a:lnTo>
                  <a:pt x="34231" y="11257"/>
                </a:lnTo>
                <a:lnTo>
                  <a:pt x="32478" y="7665"/>
                </a:lnTo>
                <a:lnTo>
                  <a:pt x="25668" y="1800"/>
                </a:lnTo>
                <a:lnTo>
                  <a:pt x="1715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0746" y="9421227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0684" y="0"/>
                </a:moveTo>
                <a:lnTo>
                  <a:pt x="12850" y="1967"/>
                </a:lnTo>
                <a:lnTo>
                  <a:pt x="6197" y="6789"/>
                </a:lnTo>
                <a:lnTo>
                  <a:pt x="1615" y="13582"/>
                </a:lnTo>
                <a:lnTo>
                  <a:pt x="0" y="21464"/>
                </a:lnTo>
                <a:lnTo>
                  <a:pt x="2166" y="29593"/>
                </a:lnTo>
                <a:lnTo>
                  <a:pt x="7729" y="36562"/>
                </a:lnTo>
                <a:lnTo>
                  <a:pt x="15528" y="41376"/>
                </a:lnTo>
                <a:lnTo>
                  <a:pt x="24405" y="43037"/>
                </a:lnTo>
                <a:lnTo>
                  <a:pt x="31402" y="41280"/>
                </a:lnTo>
                <a:lnTo>
                  <a:pt x="37210" y="36946"/>
                </a:lnTo>
                <a:lnTo>
                  <a:pt x="41211" y="30702"/>
                </a:lnTo>
                <a:lnTo>
                  <a:pt x="42791" y="23216"/>
                </a:lnTo>
                <a:lnTo>
                  <a:pt x="41107" y="14044"/>
                </a:lnTo>
                <a:lnTo>
                  <a:pt x="36375" y="6598"/>
                </a:lnTo>
                <a:lnTo>
                  <a:pt x="29325" y="1656"/>
                </a:lnTo>
                <a:lnTo>
                  <a:pt x="2068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7908" y="9465798"/>
            <a:ext cx="39370" cy="41910"/>
          </a:xfrm>
          <a:custGeom>
            <a:avLst/>
            <a:gdLst/>
            <a:ahLst/>
            <a:cxnLst/>
            <a:rect l="l" t="t" r="r" b="b"/>
            <a:pathLst>
              <a:path w="39370" h="41909">
                <a:moveTo>
                  <a:pt x="19808" y="0"/>
                </a:moveTo>
                <a:lnTo>
                  <a:pt x="12019" y="1543"/>
                </a:lnTo>
                <a:lnTo>
                  <a:pt x="5595" y="6269"/>
                </a:lnTo>
                <a:lnTo>
                  <a:pt x="1325" y="13336"/>
                </a:lnTo>
                <a:lnTo>
                  <a:pt x="0" y="21902"/>
                </a:lnTo>
                <a:lnTo>
                  <a:pt x="1754" y="29691"/>
                </a:lnTo>
                <a:lnTo>
                  <a:pt x="5909" y="36001"/>
                </a:lnTo>
                <a:lnTo>
                  <a:pt x="11788" y="40135"/>
                </a:lnTo>
                <a:lnTo>
                  <a:pt x="18714" y="41395"/>
                </a:lnTo>
                <a:lnTo>
                  <a:pt x="26546" y="39278"/>
                </a:lnTo>
                <a:lnTo>
                  <a:pt x="33106" y="34317"/>
                </a:lnTo>
                <a:lnTo>
                  <a:pt x="37613" y="27365"/>
                </a:lnTo>
                <a:lnTo>
                  <a:pt x="39289" y="19273"/>
                </a:lnTo>
                <a:lnTo>
                  <a:pt x="37692" y="12196"/>
                </a:lnTo>
                <a:lnTo>
                  <a:pt x="33407" y="6105"/>
                </a:lnTo>
                <a:lnTo>
                  <a:pt x="27192" y="1779"/>
                </a:lnTo>
                <a:lnTo>
                  <a:pt x="1980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395" y="9727200"/>
            <a:ext cx="38100" cy="40640"/>
          </a:xfrm>
          <a:custGeom>
            <a:avLst/>
            <a:gdLst/>
            <a:ahLst/>
            <a:cxnLst/>
            <a:rect l="l" t="t" r="r" b="b"/>
            <a:pathLst>
              <a:path w="38100" h="40640">
                <a:moveTo>
                  <a:pt x="20356" y="0"/>
                </a:moveTo>
                <a:lnTo>
                  <a:pt x="12496" y="1187"/>
                </a:lnTo>
                <a:lnTo>
                  <a:pt x="5991" y="5557"/>
                </a:lnTo>
                <a:lnTo>
                  <a:pt x="1580" y="12350"/>
                </a:lnTo>
                <a:lnTo>
                  <a:pt x="0" y="20807"/>
                </a:lnTo>
                <a:lnTo>
                  <a:pt x="1523" y="28484"/>
                </a:lnTo>
                <a:lnTo>
                  <a:pt x="5458" y="34591"/>
                </a:lnTo>
                <a:lnTo>
                  <a:pt x="11342" y="38624"/>
                </a:lnTo>
                <a:lnTo>
                  <a:pt x="18714" y="40080"/>
                </a:lnTo>
                <a:lnTo>
                  <a:pt x="26274" y="38588"/>
                </a:lnTo>
                <a:lnTo>
                  <a:pt x="32408" y="34550"/>
                </a:lnTo>
                <a:lnTo>
                  <a:pt x="36428" y="28623"/>
                </a:lnTo>
                <a:lnTo>
                  <a:pt x="37647" y="21464"/>
                </a:lnTo>
                <a:lnTo>
                  <a:pt x="35931" y="13490"/>
                </a:lnTo>
                <a:lnTo>
                  <a:pt x="32121" y="6789"/>
                </a:lnTo>
                <a:lnTo>
                  <a:pt x="26751" y="2060"/>
                </a:lnTo>
                <a:lnTo>
                  <a:pt x="2035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1049" y="10220604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5328" y="0"/>
                </a:moveTo>
                <a:lnTo>
                  <a:pt x="9170" y="2049"/>
                </a:lnTo>
                <a:lnTo>
                  <a:pt x="4100" y="6358"/>
                </a:lnTo>
                <a:lnTo>
                  <a:pt x="784" y="12535"/>
                </a:lnTo>
                <a:lnTo>
                  <a:pt x="0" y="19417"/>
                </a:lnTo>
                <a:lnTo>
                  <a:pt x="1728" y="25704"/>
                </a:lnTo>
                <a:lnTo>
                  <a:pt x="5694" y="30799"/>
                </a:lnTo>
                <a:lnTo>
                  <a:pt x="11619" y="34109"/>
                </a:lnTo>
                <a:lnTo>
                  <a:pt x="18529" y="35005"/>
                </a:lnTo>
                <a:lnTo>
                  <a:pt x="25122" y="33479"/>
                </a:lnTo>
                <a:lnTo>
                  <a:pt x="30626" y="29858"/>
                </a:lnTo>
                <a:lnTo>
                  <a:pt x="34274" y="24472"/>
                </a:lnTo>
                <a:lnTo>
                  <a:pt x="35281" y="17200"/>
                </a:lnTo>
                <a:lnTo>
                  <a:pt x="33220" y="10153"/>
                </a:lnTo>
                <a:lnTo>
                  <a:pt x="28595" y="4298"/>
                </a:lnTo>
                <a:lnTo>
                  <a:pt x="21907" y="598"/>
                </a:lnTo>
                <a:lnTo>
                  <a:pt x="1532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2432" y="9042100"/>
            <a:ext cx="36830" cy="35560"/>
          </a:xfrm>
          <a:custGeom>
            <a:avLst/>
            <a:gdLst/>
            <a:ahLst/>
            <a:cxnLst/>
            <a:rect l="l" t="t" r="r" b="b"/>
            <a:pathLst>
              <a:path w="36829" h="35559">
                <a:moveTo>
                  <a:pt x="9411" y="0"/>
                </a:moveTo>
                <a:lnTo>
                  <a:pt x="1641" y="7118"/>
                </a:lnTo>
                <a:lnTo>
                  <a:pt x="766" y="16974"/>
                </a:lnTo>
                <a:lnTo>
                  <a:pt x="0" y="26611"/>
                </a:lnTo>
                <a:lnTo>
                  <a:pt x="6675" y="34605"/>
                </a:lnTo>
                <a:lnTo>
                  <a:pt x="16416" y="35371"/>
                </a:lnTo>
                <a:lnTo>
                  <a:pt x="23282" y="34622"/>
                </a:lnTo>
                <a:lnTo>
                  <a:pt x="29344" y="31676"/>
                </a:lnTo>
                <a:lnTo>
                  <a:pt x="33867" y="26963"/>
                </a:lnTo>
                <a:lnTo>
                  <a:pt x="36225" y="20916"/>
                </a:lnTo>
                <a:lnTo>
                  <a:pt x="35689" y="13764"/>
                </a:lnTo>
                <a:lnTo>
                  <a:pt x="32107" y="7474"/>
                </a:lnTo>
                <a:lnTo>
                  <a:pt x="26206" y="2867"/>
                </a:lnTo>
                <a:lnTo>
                  <a:pt x="18714" y="76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9786" y="9736290"/>
            <a:ext cx="29209" cy="35560"/>
          </a:xfrm>
          <a:custGeom>
            <a:avLst/>
            <a:gdLst/>
            <a:ahLst/>
            <a:cxnLst/>
            <a:rect l="l" t="t" r="r" b="b"/>
            <a:pathLst>
              <a:path w="29209" h="35559">
                <a:moveTo>
                  <a:pt x="10031" y="0"/>
                </a:moveTo>
                <a:lnTo>
                  <a:pt x="3136" y="3504"/>
                </a:lnTo>
                <a:lnTo>
                  <a:pt x="947" y="9308"/>
                </a:lnTo>
                <a:lnTo>
                  <a:pt x="0" y="18240"/>
                </a:lnTo>
                <a:lnTo>
                  <a:pt x="3218" y="26474"/>
                </a:lnTo>
                <a:lnTo>
                  <a:pt x="9596" y="32531"/>
                </a:lnTo>
                <a:lnTo>
                  <a:pt x="18129" y="34933"/>
                </a:lnTo>
                <a:lnTo>
                  <a:pt x="23601" y="34933"/>
                </a:lnTo>
                <a:lnTo>
                  <a:pt x="28855" y="29129"/>
                </a:lnTo>
                <a:lnTo>
                  <a:pt x="29183" y="22778"/>
                </a:lnTo>
                <a:lnTo>
                  <a:pt x="28569" y="15690"/>
                </a:lnTo>
                <a:lnTo>
                  <a:pt x="25995" y="9691"/>
                </a:lnTo>
                <a:lnTo>
                  <a:pt x="21595" y="5006"/>
                </a:lnTo>
                <a:lnTo>
                  <a:pt x="15503" y="1861"/>
                </a:lnTo>
                <a:lnTo>
                  <a:pt x="1003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3471" y="9461089"/>
            <a:ext cx="27940" cy="30480"/>
          </a:xfrm>
          <a:custGeom>
            <a:avLst/>
            <a:gdLst/>
            <a:ahLst/>
            <a:cxnLst/>
            <a:rect l="l" t="t" r="r" b="b"/>
            <a:pathLst>
              <a:path w="27940" h="30479">
                <a:moveTo>
                  <a:pt x="7660" y="0"/>
                </a:moveTo>
                <a:lnTo>
                  <a:pt x="766" y="6899"/>
                </a:lnTo>
                <a:lnTo>
                  <a:pt x="0" y="22340"/>
                </a:lnTo>
                <a:lnTo>
                  <a:pt x="4596" y="28253"/>
                </a:lnTo>
                <a:lnTo>
                  <a:pt x="10396" y="29020"/>
                </a:lnTo>
                <a:lnTo>
                  <a:pt x="18933" y="30005"/>
                </a:lnTo>
                <a:lnTo>
                  <a:pt x="26484" y="23982"/>
                </a:lnTo>
                <a:lnTo>
                  <a:pt x="27907" y="8322"/>
                </a:lnTo>
                <a:lnTo>
                  <a:pt x="22435" y="142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1453" y="8717291"/>
            <a:ext cx="26034" cy="30480"/>
          </a:xfrm>
          <a:custGeom>
            <a:avLst/>
            <a:gdLst/>
            <a:ahLst/>
            <a:cxnLst/>
            <a:rect l="l" t="t" r="r" b="b"/>
            <a:pathLst>
              <a:path w="26034" h="30479">
                <a:moveTo>
                  <a:pt x="7113" y="0"/>
                </a:moveTo>
                <a:lnTo>
                  <a:pt x="547" y="6351"/>
                </a:lnTo>
                <a:lnTo>
                  <a:pt x="218" y="14017"/>
                </a:lnTo>
                <a:lnTo>
                  <a:pt x="0" y="21902"/>
                </a:lnTo>
                <a:lnTo>
                  <a:pt x="5143" y="28363"/>
                </a:lnTo>
                <a:lnTo>
                  <a:pt x="11929" y="29129"/>
                </a:lnTo>
                <a:lnTo>
                  <a:pt x="19152" y="29896"/>
                </a:lnTo>
                <a:lnTo>
                  <a:pt x="25390" y="23873"/>
                </a:lnTo>
                <a:lnTo>
                  <a:pt x="25499" y="16317"/>
                </a:lnTo>
                <a:lnTo>
                  <a:pt x="25499" y="8870"/>
                </a:lnTo>
                <a:lnTo>
                  <a:pt x="20465" y="2409"/>
                </a:lnTo>
                <a:lnTo>
                  <a:pt x="13570" y="1204"/>
                </a:lnTo>
                <a:lnTo>
                  <a:pt x="711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90744" y="10281215"/>
            <a:ext cx="20320" cy="6350"/>
          </a:xfrm>
          <a:custGeom>
            <a:avLst/>
            <a:gdLst/>
            <a:ahLst/>
            <a:cxnLst/>
            <a:rect l="l" t="t" r="r" b="b"/>
            <a:pathLst>
              <a:path w="20319" h="6350">
                <a:moveTo>
                  <a:pt x="9446" y="0"/>
                </a:moveTo>
                <a:lnTo>
                  <a:pt x="1238" y="3175"/>
                </a:lnTo>
                <a:lnTo>
                  <a:pt x="0" y="5781"/>
                </a:lnTo>
                <a:lnTo>
                  <a:pt x="19911" y="5781"/>
                </a:lnTo>
                <a:lnTo>
                  <a:pt x="15137" y="3175"/>
                </a:lnTo>
                <a:lnTo>
                  <a:pt x="944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82690" y="9811414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15102" y="0"/>
                </a:moveTo>
                <a:lnTo>
                  <a:pt x="6566" y="2190"/>
                </a:lnTo>
                <a:lnTo>
                  <a:pt x="0" y="15002"/>
                </a:lnTo>
                <a:lnTo>
                  <a:pt x="3173" y="23873"/>
                </a:lnTo>
                <a:lnTo>
                  <a:pt x="14774" y="28253"/>
                </a:lnTo>
                <a:lnTo>
                  <a:pt x="21450" y="25406"/>
                </a:lnTo>
                <a:lnTo>
                  <a:pt x="24843" y="19821"/>
                </a:lnTo>
                <a:lnTo>
                  <a:pt x="28017" y="14345"/>
                </a:lnTo>
                <a:lnTo>
                  <a:pt x="26484" y="7227"/>
                </a:lnTo>
                <a:lnTo>
                  <a:pt x="21341" y="3942"/>
                </a:lnTo>
                <a:lnTo>
                  <a:pt x="1510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91764" y="1012921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40">
                <a:moveTo>
                  <a:pt x="12257" y="0"/>
                </a:moveTo>
                <a:lnTo>
                  <a:pt x="4596" y="4161"/>
                </a:lnTo>
                <a:lnTo>
                  <a:pt x="0" y="16864"/>
                </a:lnTo>
                <a:lnTo>
                  <a:pt x="3611" y="23982"/>
                </a:lnTo>
                <a:lnTo>
                  <a:pt x="9302" y="25735"/>
                </a:lnTo>
                <a:lnTo>
                  <a:pt x="16197" y="27815"/>
                </a:lnTo>
                <a:lnTo>
                  <a:pt x="23639" y="23654"/>
                </a:lnTo>
                <a:lnTo>
                  <a:pt x="25937" y="16536"/>
                </a:lnTo>
                <a:lnTo>
                  <a:pt x="27907" y="10622"/>
                </a:lnTo>
                <a:lnTo>
                  <a:pt x="24405" y="3504"/>
                </a:lnTo>
                <a:lnTo>
                  <a:pt x="18823" y="1861"/>
                </a:lnTo>
                <a:lnTo>
                  <a:pt x="1225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4639" y="9716358"/>
            <a:ext cx="22225" cy="24130"/>
          </a:xfrm>
          <a:custGeom>
            <a:avLst/>
            <a:gdLst/>
            <a:ahLst/>
            <a:cxnLst/>
            <a:rect l="l" t="t" r="r" b="b"/>
            <a:pathLst>
              <a:path w="22225" h="24129">
                <a:moveTo>
                  <a:pt x="17182" y="0"/>
                </a:moveTo>
                <a:lnTo>
                  <a:pt x="11381" y="219"/>
                </a:lnTo>
                <a:lnTo>
                  <a:pt x="5690" y="547"/>
                </a:lnTo>
                <a:lnTo>
                  <a:pt x="656" y="5913"/>
                </a:lnTo>
                <a:lnTo>
                  <a:pt x="0" y="18178"/>
                </a:lnTo>
                <a:lnTo>
                  <a:pt x="5034" y="23763"/>
                </a:lnTo>
                <a:lnTo>
                  <a:pt x="10834" y="23873"/>
                </a:lnTo>
                <a:lnTo>
                  <a:pt x="16525" y="23873"/>
                </a:lnTo>
                <a:lnTo>
                  <a:pt x="21450" y="18726"/>
                </a:lnTo>
                <a:lnTo>
                  <a:pt x="21778" y="12155"/>
                </a:lnTo>
                <a:lnTo>
                  <a:pt x="21997" y="5585"/>
                </a:lnTo>
                <a:lnTo>
                  <a:pt x="1718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3732" y="8682466"/>
            <a:ext cx="23495" cy="24765"/>
          </a:xfrm>
          <a:custGeom>
            <a:avLst/>
            <a:gdLst/>
            <a:ahLst/>
            <a:cxnLst/>
            <a:rect l="l" t="t" r="r" b="b"/>
            <a:pathLst>
              <a:path w="23495" h="24765">
                <a:moveTo>
                  <a:pt x="16525" y="0"/>
                </a:moveTo>
                <a:lnTo>
                  <a:pt x="4487" y="1533"/>
                </a:lnTo>
                <a:lnTo>
                  <a:pt x="0" y="6899"/>
                </a:lnTo>
                <a:lnTo>
                  <a:pt x="218" y="13360"/>
                </a:lnTo>
                <a:lnTo>
                  <a:pt x="328" y="19602"/>
                </a:lnTo>
                <a:lnTo>
                  <a:pt x="6128" y="24639"/>
                </a:lnTo>
                <a:lnTo>
                  <a:pt x="12148" y="23873"/>
                </a:lnTo>
                <a:lnTo>
                  <a:pt x="18386" y="22997"/>
                </a:lnTo>
                <a:lnTo>
                  <a:pt x="22873" y="17631"/>
                </a:lnTo>
                <a:lnTo>
                  <a:pt x="22435" y="5256"/>
                </a:lnTo>
                <a:lnTo>
                  <a:pt x="1652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03185" y="1003864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48" y="0"/>
                </a:moveTo>
                <a:lnTo>
                  <a:pt x="5800" y="0"/>
                </a:lnTo>
                <a:lnTo>
                  <a:pt x="0" y="5366"/>
                </a:lnTo>
                <a:lnTo>
                  <a:pt x="0" y="17083"/>
                </a:lnTo>
                <a:lnTo>
                  <a:pt x="5253" y="22449"/>
                </a:lnTo>
                <a:lnTo>
                  <a:pt x="11381" y="22668"/>
                </a:lnTo>
                <a:lnTo>
                  <a:pt x="17510" y="22997"/>
                </a:lnTo>
                <a:lnTo>
                  <a:pt x="22873" y="17850"/>
                </a:lnTo>
                <a:lnTo>
                  <a:pt x="23092" y="5475"/>
                </a:lnTo>
                <a:lnTo>
                  <a:pt x="1794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1588" y="8724957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15869" y="0"/>
                </a:moveTo>
                <a:lnTo>
                  <a:pt x="4815" y="1971"/>
                </a:lnTo>
                <a:lnTo>
                  <a:pt x="0" y="8979"/>
                </a:lnTo>
                <a:lnTo>
                  <a:pt x="3064" y="19383"/>
                </a:lnTo>
                <a:lnTo>
                  <a:pt x="6675" y="22449"/>
                </a:lnTo>
                <a:lnTo>
                  <a:pt x="12257" y="22778"/>
                </a:lnTo>
                <a:lnTo>
                  <a:pt x="18167" y="23106"/>
                </a:lnTo>
                <a:lnTo>
                  <a:pt x="23092" y="17521"/>
                </a:lnTo>
                <a:lnTo>
                  <a:pt x="22326" y="11170"/>
                </a:lnTo>
                <a:lnTo>
                  <a:pt x="21669" y="4818"/>
                </a:lnTo>
                <a:lnTo>
                  <a:pt x="1586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029" y="9287733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4596" y="0"/>
                </a:moveTo>
                <a:lnTo>
                  <a:pt x="1641" y="3832"/>
                </a:lnTo>
                <a:lnTo>
                  <a:pt x="0" y="15660"/>
                </a:lnTo>
                <a:lnTo>
                  <a:pt x="4596" y="21464"/>
                </a:lnTo>
                <a:lnTo>
                  <a:pt x="10506" y="22121"/>
                </a:lnTo>
                <a:lnTo>
                  <a:pt x="16635" y="22340"/>
                </a:lnTo>
                <a:lnTo>
                  <a:pt x="19371" y="18288"/>
                </a:lnTo>
                <a:lnTo>
                  <a:pt x="20246" y="13031"/>
                </a:lnTo>
                <a:lnTo>
                  <a:pt x="21231" y="6461"/>
                </a:lnTo>
                <a:lnTo>
                  <a:pt x="16744" y="657"/>
                </a:lnTo>
                <a:lnTo>
                  <a:pt x="10834" y="32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30725" y="1016173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9740" y="0"/>
                </a:moveTo>
                <a:lnTo>
                  <a:pt x="2626" y="3504"/>
                </a:lnTo>
                <a:lnTo>
                  <a:pt x="1094" y="9746"/>
                </a:lnTo>
                <a:lnTo>
                  <a:pt x="0" y="14017"/>
                </a:lnTo>
                <a:lnTo>
                  <a:pt x="1751" y="17302"/>
                </a:lnTo>
                <a:lnTo>
                  <a:pt x="5581" y="19492"/>
                </a:lnTo>
                <a:lnTo>
                  <a:pt x="10178" y="21573"/>
                </a:lnTo>
                <a:lnTo>
                  <a:pt x="15650" y="19821"/>
                </a:lnTo>
                <a:lnTo>
                  <a:pt x="18495" y="15331"/>
                </a:lnTo>
                <a:lnTo>
                  <a:pt x="21122" y="11060"/>
                </a:lnTo>
                <a:lnTo>
                  <a:pt x="19371" y="4489"/>
                </a:lnTo>
                <a:lnTo>
                  <a:pt x="974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00031" y="10255152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9849" y="0"/>
                </a:moveTo>
                <a:lnTo>
                  <a:pt x="2407" y="3832"/>
                </a:lnTo>
                <a:lnTo>
                  <a:pt x="1094" y="9308"/>
                </a:lnTo>
                <a:lnTo>
                  <a:pt x="0" y="13469"/>
                </a:lnTo>
                <a:lnTo>
                  <a:pt x="4049" y="19602"/>
                </a:lnTo>
                <a:lnTo>
                  <a:pt x="8645" y="20588"/>
                </a:lnTo>
                <a:lnTo>
                  <a:pt x="14884" y="22011"/>
                </a:lnTo>
                <a:lnTo>
                  <a:pt x="20575" y="17850"/>
                </a:lnTo>
                <a:lnTo>
                  <a:pt x="21341" y="11170"/>
                </a:lnTo>
                <a:lnTo>
                  <a:pt x="21778" y="6680"/>
                </a:lnTo>
                <a:lnTo>
                  <a:pt x="19590" y="3504"/>
                </a:lnTo>
                <a:lnTo>
                  <a:pt x="15540" y="197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69059" y="9845362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5" h="20954">
                <a:moveTo>
                  <a:pt x="9411" y="0"/>
                </a:moveTo>
                <a:lnTo>
                  <a:pt x="4158" y="2299"/>
                </a:lnTo>
                <a:lnTo>
                  <a:pt x="0" y="12812"/>
                </a:lnTo>
                <a:lnTo>
                  <a:pt x="2407" y="18397"/>
                </a:lnTo>
                <a:lnTo>
                  <a:pt x="7332" y="19273"/>
                </a:lnTo>
                <a:lnTo>
                  <a:pt x="13023" y="20369"/>
                </a:lnTo>
                <a:lnTo>
                  <a:pt x="16744" y="17521"/>
                </a:lnTo>
                <a:lnTo>
                  <a:pt x="18276" y="12155"/>
                </a:lnTo>
                <a:lnTo>
                  <a:pt x="19590" y="7994"/>
                </a:lnTo>
                <a:lnTo>
                  <a:pt x="17948" y="4489"/>
                </a:lnTo>
                <a:lnTo>
                  <a:pt x="941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4047" y="9580565"/>
            <a:ext cx="17145" cy="18415"/>
          </a:xfrm>
          <a:custGeom>
            <a:avLst/>
            <a:gdLst/>
            <a:ahLst/>
            <a:cxnLst/>
            <a:rect l="l" t="t" r="r" b="b"/>
            <a:pathLst>
              <a:path w="17145" h="18415">
                <a:moveTo>
                  <a:pt x="12476" y="0"/>
                </a:moveTo>
                <a:lnTo>
                  <a:pt x="0" y="13031"/>
                </a:lnTo>
                <a:lnTo>
                  <a:pt x="1751" y="16536"/>
                </a:lnTo>
                <a:lnTo>
                  <a:pt x="6457" y="17302"/>
                </a:lnTo>
                <a:lnTo>
                  <a:pt x="10834" y="18069"/>
                </a:lnTo>
                <a:lnTo>
                  <a:pt x="14008" y="15331"/>
                </a:lnTo>
                <a:lnTo>
                  <a:pt x="16854" y="613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431" y="9498213"/>
            <a:ext cx="17145" cy="19050"/>
          </a:xfrm>
          <a:custGeom>
            <a:avLst/>
            <a:gdLst/>
            <a:ahLst/>
            <a:cxnLst/>
            <a:rect l="l" t="t" r="r" b="b"/>
            <a:pathLst>
              <a:path w="17144" h="19050">
                <a:moveTo>
                  <a:pt x="4596" y="0"/>
                </a:moveTo>
                <a:lnTo>
                  <a:pt x="0" y="4270"/>
                </a:lnTo>
                <a:lnTo>
                  <a:pt x="766" y="14017"/>
                </a:lnTo>
                <a:lnTo>
                  <a:pt x="2954" y="17083"/>
                </a:lnTo>
                <a:lnTo>
                  <a:pt x="7442" y="17959"/>
                </a:lnTo>
                <a:lnTo>
                  <a:pt x="12366" y="18835"/>
                </a:lnTo>
                <a:lnTo>
                  <a:pt x="16963" y="14345"/>
                </a:lnTo>
                <a:lnTo>
                  <a:pt x="16854" y="9527"/>
                </a:lnTo>
                <a:lnTo>
                  <a:pt x="16416" y="4708"/>
                </a:lnTo>
                <a:lnTo>
                  <a:pt x="14227" y="1642"/>
                </a:lnTo>
                <a:lnTo>
                  <a:pt x="9740" y="9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60971" y="10185175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09">
                <a:moveTo>
                  <a:pt x="12038" y="0"/>
                </a:moveTo>
                <a:lnTo>
                  <a:pt x="7113" y="109"/>
                </a:lnTo>
                <a:lnTo>
                  <a:pt x="2517" y="328"/>
                </a:lnTo>
                <a:lnTo>
                  <a:pt x="547" y="3285"/>
                </a:lnTo>
                <a:lnTo>
                  <a:pt x="0" y="7337"/>
                </a:lnTo>
                <a:lnTo>
                  <a:pt x="0" y="11827"/>
                </a:lnTo>
                <a:lnTo>
                  <a:pt x="1751" y="15002"/>
                </a:lnTo>
                <a:lnTo>
                  <a:pt x="10506" y="16317"/>
                </a:lnTo>
                <a:lnTo>
                  <a:pt x="13461" y="14126"/>
                </a:lnTo>
                <a:lnTo>
                  <a:pt x="14555" y="9855"/>
                </a:lnTo>
                <a:lnTo>
                  <a:pt x="15759" y="4818"/>
                </a:lnTo>
                <a:lnTo>
                  <a:pt x="1203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8120" y="10099427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40" h="17779">
                <a:moveTo>
                  <a:pt x="4268" y="0"/>
                </a:moveTo>
                <a:lnTo>
                  <a:pt x="875" y="2190"/>
                </a:lnTo>
                <a:lnTo>
                  <a:pt x="437" y="6789"/>
                </a:lnTo>
                <a:lnTo>
                  <a:pt x="0" y="12046"/>
                </a:lnTo>
                <a:lnTo>
                  <a:pt x="2517" y="15879"/>
                </a:lnTo>
                <a:lnTo>
                  <a:pt x="7551" y="17631"/>
                </a:lnTo>
                <a:lnTo>
                  <a:pt x="10944" y="17631"/>
                </a:lnTo>
                <a:lnTo>
                  <a:pt x="13133" y="15660"/>
                </a:lnTo>
                <a:lnTo>
                  <a:pt x="13789" y="12703"/>
                </a:lnTo>
                <a:lnTo>
                  <a:pt x="15102" y="7665"/>
                </a:lnTo>
                <a:lnTo>
                  <a:pt x="14227" y="2847"/>
                </a:lnTo>
                <a:lnTo>
                  <a:pt x="426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9128" y="10046205"/>
            <a:ext cx="14604" cy="15875"/>
          </a:xfrm>
          <a:custGeom>
            <a:avLst/>
            <a:gdLst/>
            <a:ahLst/>
            <a:cxnLst/>
            <a:rect l="l" t="t" r="r" b="b"/>
            <a:pathLst>
              <a:path w="14604" h="15875">
                <a:moveTo>
                  <a:pt x="11272" y="0"/>
                </a:moveTo>
                <a:lnTo>
                  <a:pt x="6675" y="657"/>
                </a:lnTo>
                <a:lnTo>
                  <a:pt x="2407" y="1204"/>
                </a:lnTo>
                <a:lnTo>
                  <a:pt x="0" y="4489"/>
                </a:lnTo>
                <a:lnTo>
                  <a:pt x="437" y="13141"/>
                </a:lnTo>
                <a:lnTo>
                  <a:pt x="3283" y="15769"/>
                </a:lnTo>
                <a:lnTo>
                  <a:pt x="7660" y="15222"/>
                </a:lnTo>
                <a:lnTo>
                  <a:pt x="12148" y="14783"/>
                </a:lnTo>
                <a:lnTo>
                  <a:pt x="14008" y="11498"/>
                </a:lnTo>
                <a:lnTo>
                  <a:pt x="14227" y="7118"/>
                </a:lnTo>
                <a:lnTo>
                  <a:pt x="13570" y="2737"/>
                </a:lnTo>
                <a:lnTo>
                  <a:pt x="1127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10488" y="9978528"/>
            <a:ext cx="14604" cy="14604"/>
          </a:xfrm>
          <a:custGeom>
            <a:avLst/>
            <a:gdLst/>
            <a:ahLst/>
            <a:cxnLst/>
            <a:rect l="l" t="t" r="r" b="b"/>
            <a:pathLst>
              <a:path w="14605" h="14604">
                <a:moveTo>
                  <a:pt x="12038" y="0"/>
                </a:moveTo>
                <a:lnTo>
                  <a:pt x="7770" y="109"/>
                </a:lnTo>
                <a:lnTo>
                  <a:pt x="5581" y="109"/>
                </a:lnTo>
                <a:lnTo>
                  <a:pt x="2736" y="2956"/>
                </a:lnTo>
                <a:lnTo>
                  <a:pt x="1751" y="5147"/>
                </a:lnTo>
                <a:lnTo>
                  <a:pt x="0" y="9308"/>
                </a:lnTo>
                <a:lnTo>
                  <a:pt x="1969" y="12374"/>
                </a:lnTo>
                <a:lnTo>
                  <a:pt x="6347" y="13907"/>
                </a:lnTo>
                <a:lnTo>
                  <a:pt x="10725" y="14126"/>
                </a:lnTo>
                <a:lnTo>
                  <a:pt x="13680" y="11936"/>
                </a:lnTo>
                <a:lnTo>
                  <a:pt x="14555" y="3394"/>
                </a:lnTo>
                <a:lnTo>
                  <a:pt x="1203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534" y="9049000"/>
            <a:ext cx="14604" cy="14604"/>
          </a:xfrm>
          <a:custGeom>
            <a:avLst/>
            <a:gdLst/>
            <a:ahLst/>
            <a:cxnLst/>
            <a:rect l="l" t="t" r="r" b="b"/>
            <a:pathLst>
              <a:path w="14604" h="14604">
                <a:moveTo>
                  <a:pt x="6785" y="0"/>
                </a:moveTo>
                <a:lnTo>
                  <a:pt x="1641" y="876"/>
                </a:lnTo>
                <a:lnTo>
                  <a:pt x="0" y="4161"/>
                </a:lnTo>
                <a:lnTo>
                  <a:pt x="547" y="8760"/>
                </a:lnTo>
                <a:lnTo>
                  <a:pt x="984" y="12046"/>
                </a:lnTo>
                <a:lnTo>
                  <a:pt x="3173" y="14345"/>
                </a:lnTo>
                <a:lnTo>
                  <a:pt x="6457" y="14345"/>
                </a:lnTo>
                <a:lnTo>
                  <a:pt x="11053" y="14345"/>
                </a:lnTo>
                <a:lnTo>
                  <a:pt x="14008" y="11717"/>
                </a:lnTo>
                <a:lnTo>
                  <a:pt x="14117" y="7118"/>
                </a:lnTo>
                <a:lnTo>
                  <a:pt x="14117" y="2518"/>
                </a:lnTo>
                <a:lnTo>
                  <a:pt x="11053" y="219"/>
                </a:lnTo>
                <a:lnTo>
                  <a:pt x="678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72661" y="10082562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09">
                <a:moveTo>
                  <a:pt x="6894" y="0"/>
                </a:moveTo>
                <a:lnTo>
                  <a:pt x="3064" y="1095"/>
                </a:lnTo>
                <a:lnTo>
                  <a:pt x="1532" y="5256"/>
                </a:lnTo>
                <a:lnTo>
                  <a:pt x="0" y="9527"/>
                </a:lnTo>
                <a:lnTo>
                  <a:pt x="1969" y="13141"/>
                </a:lnTo>
                <a:lnTo>
                  <a:pt x="6238" y="14783"/>
                </a:lnTo>
                <a:lnTo>
                  <a:pt x="9521" y="16098"/>
                </a:lnTo>
                <a:lnTo>
                  <a:pt x="12366" y="14455"/>
                </a:lnTo>
                <a:lnTo>
                  <a:pt x="13899" y="11608"/>
                </a:lnTo>
                <a:lnTo>
                  <a:pt x="16087" y="7665"/>
                </a:lnTo>
                <a:lnTo>
                  <a:pt x="15431" y="3942"/>
                </a:lnTo>
                <a:lnTo>
                  <a:pt x="11272" y="1423"/>
                </a:lnTo>
                <a:lnTo>
                  <a:pt x="689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96599" y="10219999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69" h="15875">
                <a:moveTo>
                  <a:pt x="5800" y="0"/>
                </a:moveTo>
                <a:lnTo>
                  <a:pt x="2298" y="2409"/>
                </a:lnTo>
                <a:lnTo>
                  <a:pt x="1094" y="6680"/>
                </a:lnTo>
                <a:lnTo>
                  <a:pt x="0" y="10841"/>
                </a:lnTo>
                <a:lnTo>
                  <a:pt x="1751" y="14017"/>
                </a:lnTo>
                <a:lnTo>
                  <a:pt x="6238" y="15331"/>
                </a:lnTo>
                <a:lnTo>
                  <a:pt x="10725" y="15331"/>
                </a:lnTo>
                <a:lnTo>
                  <a:pt x="13899" y="13031"/>
                </a:lnTo>
                <a:lnTo>
                  <a:pt x="13899" y="6242"/>
                </a:lnTo>
                <a:lnTo>
                  <a:pt x="11929" y="2628"/>
                </a:lnTo>
                <a:lnTo>
                  <a:pt x="9959" y="1752"/>
                </a:lnTo>
                <a:lnTo>
                  <a:pt x="580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0885" y="9923115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2079" y="0"/>
                </a:moveTo>
                <a:lnTo>
                  <a:pt x="0" y="2299"/>
                </a:lnTo>
                <a:lnTo>
                  <a:pt x="0" y="5585"/>
                </a:lnTo>
                <a:lnTo>
                  <a:pt x="0" y="8979"/>
                </a:lnTo>
                <a:lnTo>
                  <a:pt x="2188" y="10951"/>
                </a:lnTo>
                <a:lnTo>
                  <a:pt x="4049" y="11060"/>
                </a:lnTo>
                <a:lnTo>
                  <a:pt x="9083" y="11060"/>
                </a:lnTo>
                <a:lnTo>
                  <a:pt x="11272" y="8870"/>
                </a:lnTo>
                <a:lnTo>
                  <a:pt x="11272" y="2409"/>
                </a:lnTo>
                <a:lnTo>
                  <a:pt x="8755" y="2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46106" y="9539717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7551" y="0"/>
                </a:moveTo>
                <a:lnTo>
                  <a:pt x="4158" y="766"/>
                </a:lnTo>
                <a:lnTo>
                  <a:pt x="1203" y="1642"/>
                </a:lnTo>
                <a:lnTo>
                  <a:pt x="0" y="4051"/>
                </a:lnTo>
                <a:lnTo>
                  <a:pt x="218" y="7118"/>
                </a:lnTo>
                <a:lnTo>
                  <a:pt x="1094" y="10184"/>
                </a:lnTo>
                <a:lnTo>
                  <a:pt x="2954" y="12155"/>
                </a:lnTo>
                <a:lnTo>
                  <a:pt x="6238" y="11279"/>
                </a:lnTo>
                <a:lnTo>
                  <a:pt x="9193" y="10622"/>
                </a:lnTo>
                <a:lnTo>
                  <a:pt x="10725" y="8103"/>
                </a:lnTo>
                <a:lnTo>
                  <a:pt x="9630" y="2080"/>
                </a:lnTo>
                <a:lnTo>
                  <a:pt x="755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282968" y="9590202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6238" y="0"/>
                </a:moveTo>
                <a:lnTo>
                  <a:pt x="4705" y="0"/>
                </a:lnTo>
                <a:lnTo>
                  <a:pt x="2517" y="1204"/>
                </a:lnTo>
                <a:lnTo>
                  <a:pt x="1641" y="2628"/>
                </a:lnTo>
                <a:lnTo>
                  <a:pt x="0" y="5366"/>
                </a:lnTo>
                <a:lnTo>
                  <a:pt x="984" y="8322"/>
                </a:lnTo>
                <a:lnTo>
                  <a:pt x="4158" y="9417"/>
                </a:lnTo>
                <a:lnTo>
                  <a:pt x="7223" y="10513"/>
                </a:lnTo>
                <a:lnTo>
                  <a:pt x="9521" y="8760"/>
                </a:lnTo>
                <a:lnTo>
                  <a:pt x="10725" y="5804"/>
                </a:lnTo>
                <a:lnTo>
                  <a:pt x="11053" y="2518"/>
                </a:lnTo>
                <a:lnTo>
                  <a:pt x="9521" y="109"/>
                </a:lnTo>
                <a:lnTo>
                  <a:pt x="623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2176" y="9141317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29">
                <a:moveTo>
                  <a:pt x="5034" y="0"/>
                </a:moveTo>
                <a:lnTo>
                  <a:pt x="2079" y="985"/>
                </a:lnTo>
                <a:lnTo>
                  <a:pt x="984" y="4161"/>
                </a:lnTo>
                <a:lnTo>
                  <a:pt x="0" y="7227"/>
                </a:lnTo>
                <a:lnTo>
                  <a:pt x="1641" y="9527"/>
                </a:lnTo>
                <a:lnTo>
                  <a:pt x="4705" y="10732"/>
                </a:lnTo>
                <a:lnTo>
                  <a:pt x="8098" y="10951"/>
                </a:lnTo>
                <a:lnTo>
                  <a:pt x="10506" y="9417"/>
                </a:lnTo>
                <a:lnTo>
                  <a:pt x="10834" y="4708"/>
                </a:lnTo>
                <a:lnTo>
                  <a:pt x="9302" y="2409"/>
                </a:lnTo>
                <a:lnTo>
                  <a:pt x="7879" y="1642"/>
                </a:lnTo>
                <a:lnTo>
                  <a:pt x="503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81623" y="10286582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4">
                <a:moveTo>
                  <a:pt x="3613" y="0"/>
                </a:moveTo>
                <a:lnTo>
                  <a:pt x="324" y="109"/>
                </a:lnTo>
                <a:lnTo>
                  <a:pt x="0" y="415"/>
                </a:lnTo>
                <a:lnTo>
                  <a:pt x="6953" y="415"/>
                </a:lnTo>
                <a:lnTo>
                  <a:pt x="6678" y="109"/>
                </a:lnTo>
                <a:lnTo>
                  <a:pt x="3613" y="109"/>
                </a:lnTo>
                <a:lnTo>
                  <a:pt x="439" y="0"/>
                </a:lnTo>
                <a:lnTo>
                  <a:pt x="361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815" y="10097347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5" h="12700">
                <a:moveTo>
                  <a:pt x="9411" y="0"/>
                </a:moveTo>
                <a:lnTo>
                  <a:pt x="4815" y="328"/>
                </a:lnTo>
                <a:lnTo>
                  <a:pt x="1532" y="657"/>
                </a:lnTo>
                <a:lnTo>
                  <a:pt x="0" y="3066"/>
                </a:lnTo>
                <a:lnTo>
                  <a:pt x="0" y="6242"/>
                </a:lnTo>
                <a:lnTo>
                  <a:pt x="109" y="9855"/>
                </a:lnTo>
                <a:lnTo>
                  <a:pt x="2517" y="11498"/>
                </a:lnTo>
                <a:lnTo>
                  <a:pt x="5581" y="11936"/>
                </a:lnTo>
                <a:lnTo>
                  <a:pt x="8755" y="12484"/>
                </a:lnTo>
                <a:lnTo>
                  <a:pt x="11381" y="10513"/>
                </a:lnTo>
                <a:lnTo>
                  <a:pt x="11491" y="7337"/>
                </a:lnTo>
                <a:lnTo>
                  <a:pt x="11819" y="2956"/>
                </a:lnTo>
                <a:lnTo>
                  <a:pt x="941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78094" y="10104794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8864" y="0"/>
                </a:moveTo>
                <a:lnTo>
                  <a:pt x="5581" y="109"/>
                </a:lnTo>
                <a:lnTo>
                  <a:pt x="2407" y="109"/>
                </a:lnTo>
                <a:lnTo>
                  <a:pt x="0" y="2190"/>
                </a:lnTo>
                <a:lnTo>
                  <a:pt x="109" y="5475"/>
                </a:lnTo>
                <a:lnTo>
                  <a:pt x="109" y="8651"/>
                </a:lnTo>
                <a:lnTo>
                  <a:pt x="2298" y="10622"/>
                </a:lnTo>
                <a:lnTo>
                  <a:pt x="5581" y="11170"/>
                </a:lnTo>
                <a:lnTo>
                  <a:pt x="8864" y="10841"/>
                </a:lnTo>
                <a:lnTo>
                  <a:pt x="10725" y="8651"/>
                </a:lnTo>
                <a:lnTo>
                  <a:pt x="10944" y="2190"/>
                </a:lnTo>
                <a:lnTo>
                  <a:pt x="886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35590" y="9028302"/>
            <a:ext cx="31115" cy="33655"/>
          </a:xfrm>
          <a:custGeom>
            <a:avLst/>
            <a:gdLst/>
            <a:ahLst/>
            <a:cxnLst/>
            <a:rect l="l" t="t" r="r" b="b"/>
            <a:pathLst>
              <a:path w="31115" h="33654">
                <a:moveTo>
                  <a:pt x="21669" y="0"/>
                </a:moveTo>
                <a:lnTo>
                  <a:pt x="5472" y="1971"/>
                </a:lnTo>
                <a:lnTo>
                  <a:pt x="0" y="9746"/>
                </a:lnTo>
                <a:lnTo>
                  <a:pt x="1969" y="27158"/>
                </a:lnTo>
                <a:lnTo>
                  <a:pt x="9302" y="33400"/>
                </a:lnTo>
                <a:lnTo>
                  <a:pt x="17291" y="32524"/>
                </a:lnTo>
                <a:lnTo>
                  <a:pt x="24952" y="31758"/>
                </a:lnTo>
                <a:lnTo>
                  <a:pt x="30534" y="23873"/>
                </a:lnTo>
                <a:lnTo>
                  <a:pt x="29768" y="14893"/>
                </a:lnTo>
                <a:lnTo>
                  <a:pt x="29111" y="6242"/>
                </a:lnTo>
                <a:lnTo>
                  <a:pt x="2166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63438" y="8982855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6238" y="0"/>
                </a:moveTo>
                <a:lnTo>
                  <a:pt x="875" y="3723"/>
                </a:lnTo>
                <a:lnTo>
                  <a:pt x="547" y="8979"/>
                </a:lnTo>
                <a:lnTo>
                  <a:pt x="0" y="14564"/>
                </a:lnTo>
                <a:lnTo>
                  <a:pt x="2845" y="18178"/>
                </a:lnTo>
                <a:lnTo>
                  <a:pt x="7879" y="19711"/>
                </a:lnTo>
                <a:lnTo>
                  <a:pt x="12695" y="20149"/>
                </a:lnTo>
                <a:lnTo>
                  <a:pt x="15759" y="17850"/>
                </a:lnTo>
                <a:lnTo>
                  <a:pt x="17948" y="8322"/>
                </a:lnTo>
                <a:lnTo>
                  <a:pt x="16525" y="3723"/>
                </a:lnTo>
                <a:lnTo>
                  <a:pt x="10944" y="175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498553" y="5447846"/>
            <a:ext cx="2231149" cy="380188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26079" y="1882013"/>
            <a:ext cx="5361281" cy="2125442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662940" y="6170295"/>
            <a:ext cx="9128125" cy="2364740"/>
            <a:chOff x="662940" y="6170295"/>
            <a:chExt cx="9128125" cy="2364740"/>
          </a:xfrm>
        </p:grpSpPr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2940" y="6170295"/>
              <a:ext cx="1797177" cy="76263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10460" y="6170295"/>
              <a:ext cx="2453640" cy="76263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25365" y="6170295"/>
              <a:ext cx="1940560" cy="76263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6141" y="6170295"/>
              <a:ext cx="1545335" cy="76263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10549" y="6170295"/>
              <a:ext cx="1574330" cy="76263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2940" y="6704711"/>
              <a:ext cx="1338072" cy="76263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31643" y="6704711"/>
              <a:ext cx="1211960" cy="76263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91000" y="6704711"/>
              <a:ext cx="686282" cy="76263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96511" y="6704711"/>
              <a:ext cx="2235073" cy="76263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92568" y="6704711"/>
              <a:ext cx="914819" cy="76263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26424" y="6704711"/>
              <a:ext cx="1535556" cy="76263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2940" y="7237984"/>
              <a:ext cx="2047748" cy="76263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22015" y="7237984"/>
              <a:ext cx="2149475" cy="76263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51780" y="7237984"/>
              <a:ext cx="190500" cy="76263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80861" y="7237984"/>
              <a:ext cx="978319" cy="76263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48244" y="7237984"/>
              <a:ext cx="1742821" cy="76263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2940" y="7772400"/>
              <a:ext cx="2692654" cy="76263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32404" y="7772400"/>
              <a:ext cx="1742820" cy="76263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56225" y="7772400"/>
              <a:ext cx="1119987" cy="76263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50509" y="7772400"/>
              <a:ext cx="1779523" cy="76263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29119" y="7772400"/>
              <a:ext cx="191134" cy="762635"/>
            </a:xfrm>
            <a:prstGeom prst="rect">
              <a:avLst/>
            </a:prstGeom>
          </p:spPr>
        </p:pic>
      </p:grpSp>
      <p:pic>
        <p:nvPicPr>
          <p:cNvPr id="100" name="object 10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178560" y="223774"/>
            <a:ext cx="3532124" cy="6292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344150" cy="90011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2F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8979" y="7335684"/>
              <a:ext cx="1869439" cy="1149985"/>
            </a:xfrm>
            <a:custGeom>
              <a:avLst/>
              <a:gdLst/>
              <a:ahLst/>
              <a:cxnLst/>
              <a:rect l="l" t="t" r="r" b="b"/>
              <a:pathLst>
                <a:path w="1869440" h="1149984">
                  <a:moveTo>
                    <a:pt x="33743" y="357251"/>
                  </a:moveTo>
                  <a:lnTo>
                    <a:pt x="30530" y="350964"/>
                  </a:lnTo>
                  <a:lnTo>
                    <a:pt x="25717" y="341541"/>
                  </a:lnTo>
                  <a:lnTo>
                    <a:pt x="20612" y="341541"/>
                  </a:lnTo>
                  <a:lnTo>
                    <a:pt x="20396" y="341325"/>
                  </a:lnTo>
                  <a:lnTo>
                    <a:pt x="20396" y="348602"/>
                  </a:lnTo>
                  <a:lnTo>
                    <a:pt x="17475" y="350367"/>
                  </a:lnTo>
                  <a:lnTo>
                    <a:pt x="16294" y="350964"/>
                  </a:lnTo>
                  <a:lnTo>
                    <a:pt x="14719" y="349389"/>
                  </a:lnTo>
                  <a:lnTo>
                    <a:pt x="13550" y="346646"/>
                  </a:lnTo>
                  <a:lnTo>
                    <a:pt x="12547" y="343890"/>
                  </a:lnTo>
                  <a:lnTo>
                    <a:pt x="10414" y="341541"/>
                  </a:lnTo>
                  <a:lnTo>
                    <a:pt x="6870" y="341541"/>
                  </a:lnTo>
                  <a:lnTo>
                    <a:pt x="6273" y="340360"/>
                  </a:lnTo>
                  <a:lnTo>
                    <a:pt x="6870" y="338607"/>
                  </a:lnTo>
                  <a:lnTo>
                    <a:pt x="7658" y="337045"/>
                  </a:lnTo>
                  <a:lnTo>
                    <a:pt x="8839" y="335648"/>
                  </a:lnTo>
                  <a:lnTo>
                    <a:pt x="10795" y="335648"/>
                  </a:lnTo>
                  <a:lnTo>
                    <a:pt x="12166" y="337045"/>
                  </a:lnTo>
                  <a:lnTo>
                    <a:pt x="12763" y="338607"/>
                  </a:lnTo>
                  <a:lnTo>
                    <a:pt x="13550" y="340182"/>
                  </a:lnTo>
                  <a:lnTo>
                    <a:pt x="15113" y="341541"/>
                  </a:lnTo>
                  <a:lnTo>
                    <a:pt x="19824" y="341541"/>
                  </a:lnTo>
                  <a:lnTo>
                    <a:pt x="20396" y="348602"/>
                  </a:lnTo>
                  <a:lnTo>
                    <a:pt x="20396" y="341325"/>
                  </a:lnTo>
                  <a:lnTo>
                    <a:pt x="19431" y="340360"/>
                  </a:lnTo>
                  <a:lnTo>
                    <a:pt x="19431" y="336257"/>
                  </a:lnTo>
                  <a:lnTo>
                    <a:pt x="18897" y="335648"/>
                  </a:lnTo>
                  <a:lnTo>
                    <a:pt x="4914" y="319951"/>
                  </a:lnTo>
                  <a:lnTo>
                    <a:pt x="2349" y="319951"/>
                  </a:lnTo>
                  <a:lnTo>
                    <a:pt x="1562" y="320548"/>
                  </a:lnTo>
                  <a:lnTo>
                    <a:pt x="1168" y="321335"/>
                  </a:lnTo>
                  <a:lnTo>
                    <a:pt x="596" y="322300"/>
                  </a:lnTo>
                  <a:lnTo>
                    <a:pt x="990" y="324662"/>
                  </a:lnTo>
                  <a:lnTo>
                    <a:pt x="2565" y="328980"/>
                  </a:lnTo>
                  <a:lnTo>
                    <a:pt x="2349" y="334289"/>
                  </a:lnTo>
                  <a:lnTo>
                    <a:pt x="965" y="340360"/>
                  </a:lnTo>
                  <a:lnTo>
                    <a:pt x="0" y="344500"/>
                  </a:lnTo>
                  <a:lnTo>
                    <a:pt x="203" y="346824"/>
                  </a:lnTo>
                  <a:lnTo>
                    <a:pt x="2171" y="348399"/>
                  </a:lnTo>
                  <a:lnTo>
                    <a:pt x="3733" y="349389"/>
                  </a:lnTo>
                  <a:lnTo>
                    <a:pt x="6096" y="353110"/>
                  </a:lnTo>
                  <a:lnTo>
                    <a:pt x="7454" y="356463"/>
                  </a:lnTo>
                  <a:lnTo>
                    <a:pt x="13119" y="363855"/>
                  </a:lnTo>
                  <a:lnTo>
                    <a:pt x="21170" y="367690"/>
                  </a:lnTo>
                  <a:lnTo>
                    <a:pt x="28727" y="367334"/>
                  </a:lnTo>
                  <a:lnTo>
                    <a:pt x="32956" y="362140"/>
                  </a:lnTo>
                  <a:lnTo>
                    <a:pt x="33743" y="357251"/>
                  </a:lnTo>
                  <a:close/>
                </a:path>
                <a:path w="1869440" h="1149984">
                  <a:moveTo>
                    <a:pt x="217551" y="826757"/>
                  </a:moveTo>
                  <a:lnTo>
                    <a:pt x="208127" y="818502"/>
                  </a:lnTo>
                  <a:lnTo>
                    <a:pt x="195592" y="818502"/>
                  </a:lnTo>
                  <a:lnTo>
                    <a:pt x="192062" y="819086"/>
                  </a:lnTo>
                  <a:lnTo>
                    <a:pt x="191465" y="819873"/>
                  </a:lnTo>
                  <a:lnTo>
                    <a:pt x="189928" y="825373"/>
                  </a:lnTo>
                  <a:lnTo>
                    <a:pt x="192405" y="832700"/>
                  </a:lnTo>
                  <a:lnTo>
                    <a:pt x="197586" y="839546"/>
                  </a:lnTo>
                  <a:lnTo>
                    <a:pt x="204203" y="843610"/>
                  </a:lnTo>
                  <a:lnTo>
                    <a:pt x="212839" y="845959"/>
                  </a:lnTo>
                  <a:lnTo>
                    <a:pt x="217551" y="842822"/>
                  </a:lnTo>
                  <a:lnTo>
                    <a:pt x="217551" y="826757"/>
                  </a:lnTo>
                  <a:close/>
                </a:path>
                <a:path w="1869440" h="1149984">
                  <a:moveTo>
                    <a:pt x="223824" y="989634"/>
                  </a:moveTo>
                  <a:lnTo>
                    <a:pt x="221475" y="985316"/>
                  </a:lnTo>
                  <a:lnTo>
                    <a:pt x="215011" y="985316"/>
                  </a:lnTo>
                  <a:lnTo>
                    <a:pt x="213626" y="986713"/>
                  </a:lnTo>
                  <a:lnTo>
                    <a:pt x="213626" y="989253"/>
                  </a:lnTo>
                  <a:lnTo>
                    <a:pt x="213626" y="994168"/>
                  </a:lnTo>
                  <a:lnTo>
                    <a:pt x="220687" y="998283"/>
                  </a:lnTo>
                  <a:lnTo>
                    <a:pt x="222250" y="994168"/>
                  </a:lnTo>
                  <a:lnTo>
                    <a:pt x="223824" y="989634"/>
                  </a:lnTo>
                  <a:close/>
                </a:path>
                <a:path w="1869440" h="1149984">
                  <a:moveTo>
                    <a:pt x="246976" y="1052068"/>
                  </a:moveTo>
                  <a:lnTo>
                    <a:pt x="246011" y="1038720"/>
                  </a:lnTo>
                  <a:lnTo>
                    <a:pt x="245224" y="1036967"/>
                  </a:lnTo>
                  <a:lnTo>
                    <a:pt x="239344" y="1033043"/>
                  </a:lnTo>
                  <a:lnTo>
                    <a:pt x="231495" y="1027722"/>
                  </a:lnTo>
                  <a:lnTo>
                    <a:pt x="218541" y="1026934"/>
                  </a:lnTo>
                  <a:lnTo>
                    <a:pt x="216763" y="1031646"/>
                  </a:lnTo>
                  <a:lnTo>
                    <a:pt x="214795" y="1036967"/>
                  </a:lnTo>
                  <a:lnTo>
                    <a:pt x="215404" y="1049108"/>
                  </a:lnTo>
                  <a:lnTo>
                    <a:pt x="218147" y="1052461"/>
                  </a:lnTo>
                  <a:lnTo>
                    <a:pt x="224637" y="1058049"/>
                  </a:lnTo>
                  <a:lnTo>
                    <a:pt x="232371" y="1061313"/>
                  </a:lnTo>
                  <a:lnTo>
                    <a:pt x="239674" y="1061821"/>
                  </a:lnTo>
                  <a:lnTo>
                    <a:pt x="244830" y="1059141"/>
                  </a:lnTo>
                  <a:lnTo>
                    <a:pt x="246189" y="1057567"/>
                  </a:lnTo>
                  <a:lnTo>
                    <a:pt x="246976" y="1052068"/>
                  </a:lnTo>
                  <a:close/>
                </a:path>
                <a:path w="1869440" h="1149984">
                  <a:moveTo>
                    <a:pt x="247573" y="644207"/>
                  </a:moveTo>
                  <a:lnTo>
                    <a:pt x="241871" y="638314"/>
                  </a:lnTo>
                  <a:lnTo>
                    <a:pt x="239725" y="636358"/>
                  </a:lnTo>
                  <a:lnTo>
                    <a:pt x="238950" y="636739"/>
                  </a:lnTo>
                  <a:lnTo>
                    <a:pt x="236982" y="640067"/>
                  </a:lnTo>
                  <a:lnTo>
                    <a:pt x="234632" y="644601"/>
                  </a:lnTo>
                  <a:lnTo>
                    <a:pt x="237172" y="653630"/>
                  </a:lnTo>
                  <a:lnTo>
                    <a:pt x="246976" y="653630"/>
                  </a:lnTo>
                  <a:lnTo>
                    <a:pt x="247573" y="644207"/>
                  </a:lnTo>
                  <a:close/>
                </a:path>
                <a:path w="1869440" h="1149984">
                  <a:moveTo>
                    <a:pt x="320751" y="686612"/>
                  </a:moveTo>
                  <a:lnTo>
                    <a:pt x="309549" y="681507"/>
                  </a:lnTo>
                  <a:lnTo>
                    <a:pt x="307009" y="688174"/>
                  </a:lnTo>
                  <a:lnTo>
                    <a:pt x="305447" y="692289"/>
                  </a:lnTo>
                  <a:lnTo>
                    <a:pt x="310934" y="698576"/>
                  </a:lnTo>
                  <a:lnTo>
                    <a:pt x="320751" y="686612"/>
                  </a:lnTo>
                  <a:close/>
                </a:path>
                <a:path w="1869440" h="1149984">
                  <a:moveTo>
                    <a:pt x="460209" y="369595"/>
                  </a:moveTo>
                  <a:lnTo>
                    <a:pt x="459638" y="368033"/>
                  </a:lnTo>
                  <a:lnTo>
                    <a:pt x="458851" y="366458"/>
                  </a:lnTo>
                  <a:lnTo>
                    <a:pt x="458063" y="365099"/>
                  </a:lnTo>
                  <a:lnTo>
                    <a:pt x="457276" y="365099"/>
                  </a:lnTo>
                  <a:lnTo>
                    <a:pt x="456882" y="366458"/>
                  </a:lnTo>
                  <a:lnTo>
                    <a:pt x="456882" y="368033"/>
                  </a:lnTo>
                  <a:lnTo>
                    <a:pt x="456882" y="369595"/>
                  </a:lnTo>
                  <a:lnTo>
                    <a:pt x="457669" y="370992"/>
                  </a:lnTo>
                  <a:lnTo>
                    <a:pt x="459816" y="370992"/>
                  </a:lnTo>
                  <a:lnTo>
                    <a:pt x="460209" y="369595"/>
                  </a:lnTo>
                  <a:close/>
                </a:path>
                <a:path w="1869440" h="1149984">
                  <a:moveTo>
                    <a:pt x="504736" y="965327"/>
                  </a:moveTo>
                  <a:lnTo>
                    <a:pt x="504342" y="964145"/>
                  </a:lnTo>
                  <a:lnTo>
                    <a:pt x="498271" y="957859"/>
                  </a:lnTo>
                  <a:lnTo>
                    <a:pt x="492175" y="951369"/>
                  </a:lnTo>
                  <a:lnTo>
                    <a:pt x="489038" y="950188"/>
                  </a:lnTo>
                  <a:lnTo>
                    <a:pt x="490994" y="955116"/>
                  </a:lnTo>
                  <a:lnTo>
                    <a:pt x="491604" y="956868"/>
                  </a:lnTo>
                  <a:lnTo>
                    <a:pt x="492175" y="959434"/>
                  </a:lnTo>
                  <a:lnTo>
                    <a:pt x="492175" y="962571"/>
                  </a:lnTo>
                  <a:lnTo>
                    <a:pt x="494144" y="965720"/>
                  </a:lnTo>
                  <a:lnTo>
                    <a:pt x="499630" y="971207"/>
                  </a:lnTo>
                  <a:lnTo>
                    <a:pt x="500811" y="971600"/>
                  </a:lnTo>
                  <a:lnTo>
                    <a:pt x="502196" y="969429"/>
                  </a:lnTo>
                  <a:lnTo>
                    <a:pt x="504736" y="965327"/>
                  </a:lnTo>
                  <a:close/>
                </a:path>
                <a:path w="1869440" h="1149984">
                  <a:moveTo>
                    <a:pt x="522782" y="1091120"/>
                  </a:moveTo>
                  <a:lnTo>
                    <a:pt x="522389" y="1088377"/>
                  </a:lnTo>
                  <a:lnTo>
                    <a:pt x="516509" y="1083665"/>
                  </a:lnTo>
                  <a:lnTo>
                    <a:pt x="510222" y="1078763"/>
                  </a:lnTo>
                  <a:lnTo>
                    <a:pt x="508266" y="1078560"/>
                  </a:lnTo>
                  <a:lnTo>
                    <a:pt x="501992" y="1082687"/>
                  </a:lnTo>
                  <a:lnTo>
                    <a:pt x="493560" y="1088377"/>
                  </a:lnTo>
                  <a:lnTo>
                    <a:pt x="492175" y="1090942"/>
                  </a:lnTo>
                  <a:lnTo>
                    <a:pt x="494538" y="1097610"/>
                  </a:lnTo>
                  <a:lnTo>
                    <a:pt x="499186" y="1103985"/>
                  </a:lnTo>
                  <a:lnTo>
                    <a:pt x="506018" y="1106500"/>
                  </a:lnTo>
                  <a:lnTo>
                    <a:pt x="513143" y="1104950"/>
                  </a:lnTo>
                  <a:lnTo>
                    <a:pt x="518680" y="1099185"/>
                  </a:lnTo>
                  <a:lnTo>
                    <a:pt x="522782" y="1091120"/>
                  </a:lnTo>
                  <a:close/>
                </a:path>
                <a:path w="1869440" h="1149984">
                  <a:moveTo>
                    <a:pt x="566737" y="843038"/>
                  </a:moveTo>
                  <a:lnTo>
                    <a:pt x="540842" y="822045"/>
                  </a:lnTo>
                  <a:lnTo>
                    <a:pt x="539661" y="822439"/>
                  </a:lnTo>
                  <a:lnTo>
                    <a:pt x="536524" y="827328"/>
                  </a:lnTo>
                  <a:lnTo>
                    <a:pt x="533196" y="832434"/>
                  </a:lnTo>
                  <a:lnTo>
                    <a:pt x="533196" y="833424"/>
                  </a:lnTo>
                  <a:lnTo>
                    <a:pt x="536130" y="843813"/>
                  </a:lnTo>
                  <a:lnTo>
                    <a:pt x="537908" y="849896"/>
                  </a:lnTo>
                  <a:lnTo>
                    <a:pt x="540651" y="855992"/>
                  </a:lnTo>
                  <a:lnTo>
                    <a:pt x="542620" y="857173"/>
                  </a:lnTo>
                  <a:lnTo>
                    <a:pt x="547509" y="860882"/>
                  </a:lnTo>
                  <a:lnTo>
                    <a:pt x="555752" y="860310"/>
                  </a:lnTo>
                  <a:lnTo>
                    <a:pt x="561632" y="855599"/>
                  </a:lnTo>
                  <a:lnTo>
                    <a:pt x="565746" y="852462"/>
                  </a:lnTo>
                  <a:lnTo>
                    <a:pt x="566737" y="849896"/>
                  </a:lnTo>
                  <a:lnTo>
                    <a:pt x="566737" y="843038"/>
                  </a:lnTo>
                  <a:close/>
                </a:path>
                <a:path w="1869440" h="1149984">
                  <a:moveTo>
                    <a:pt x="795515" y="225386"/>
                  </a:moveTo>
                  <a:lnTo>
                    <a:pt x="781532" y="186690"/>
                  </a:lnTo>
                  <a:lnTo>
                    <a:pt x="756780" y="168084"/>
                  </a:lnTo>
                  <a:lnTo>
                    <a:pt x="747788" y="169799"/>
                  </a:lnTo>
                  <a:lnTo>
                    <a:pt x="732193" y="208584"/>
                  </a:lnTo>
                  <a:lnTo>
                    <a:pt x="734110" y="222338"/>
                  </a:lnTo>
                  <a:lnTo>
                    <a:pt x="755065" y="254190"/>
                  </a:lnTo>
                  <a:lnTo>
                    <a:pt x="773442" y="259156"/>
                  </a:lnTo>
                  <a:lnTo>
                    <a:pt x="780872" y="257340"/>
                  </a:lnTo>
                  <a:lnTo>
                    <a:pt x="787425" y="252628"/>
                  </a:lnTo>
                  <a:lnTo>
                    <a:pt x="794283" y="240830"/>
                  </a:lnTo>
                  <a:lnTo>
                    <a:pt x="795515" y="225386"/>
                  </a:lnTo>
                  <a:close/>
                </a:path>
                <a:path w="1869440" h="1149984">
                  <a:moveTo>
                    <a:pt x="815467" y="687781"/>
                  </a:moveTo>
                  <a:lnTo>
                    <a:pt x="812723" y="683463"/>
                  </a:lnTo>
                  <a:lnTo>
                    <a:pt x="810183" y="679538"/>
                  </a:lnTo>
                  <a:lnTo>
                    <a:pt x="803122" y="677976"/>
                  </a:lnTo>
                  <a:lnTo>
                    <a:pt x="801154" y="681113"/>
                  </a:lnTo>
                  <a:lnTo>
                    <a:pt x="799376" y="684047"/>
                  </a:lnTo>
                  <a:lnTo>
                    <a:pt x="801738" y="690321"/>
                  </a:lnTo>
                  <a:lnTo>
                    <a:pt x="805472" y="691718"/>
                  </a:lnTo>
                  <a:lnTo>
                    <a:pt x="810361" y="693674"/>
                  </a:lnTo>
                  <a:lnTo>
                    <a:pt x="815467" y="687781"/>
                  </a:lnTo>
                  <a:close/>
                </a:path>
                <a:path w="1869440" h="1149984">
                  <a:moveTo>
                    <a:pt x="865797" y="284619"/>
                  </a:moveTo>
                  <a:lnTo>
                    <a:pt x="863892" y="277431"/>
                  </a:lnTo>
                  <a:lnTo>
                    <a:pt x="860044" y="270357"/>
                  </a:lnTo>
                  <a:lnTo>
                    <a:pt x="854887" y="264998"/>
                  </a:lnTo>
                  <a:lnTo>
                    <a:pt x="849210" y="260870"/>
                  </a:lnTo>
                  <a:lnTo>
                    <a:pt x="844296" y="265785"/>
                  </a:lnTo>
                  <a:lnTo>
                    <a:pt x="840282" y="272757"/>
                  </a:lnTo>
                  <a:lnTo>
                    <a:pt x="840105" y="280797"/>
                  </a:lnTo>
                  <a:lnTo>
                    <a:pt x="843495" y="288683"/>
                  </a:lnTo>
                  <a:lnTo>
                    <a:pt x="850188" y="295211"/>
                  </a:lnTo>
                  <a:lnTo>
                    <a:pt x="855891" y="298958"/>
                  </a:lnTo>
                  <a:lnTo>
                    <a:pt x="861377" y="297180"/>
                  </a:lnTo>
                  <a:lnTo>
                    <a:pt x="865098" y="290322"/>
                  </a:lnTo>
                  <a:lnTo>
                    <a:pt x="865797" y="284619"/>
                  </a:lnTo>
                  <a:close/>
                </a:path>
                <a:path w="1869440" h="1149984">
                  <a:moveTo>
                    <a:pt x="881964" y="1072883"/>
                  </a:moveTo>
                  <a:lnTo>
                    <a:pt x="881176" y="1063066"/>
                  </a:lnTo>
                  <a:lnTo>
                    <a:pt x="877646" y="1061885"/>
                  </a:lnTo>
                  <a:lnTo>
                    <a:pt x="876681" y="1060107"/>
                  </a:lnTo>
                  <a:lnTo>
                    <a:pt x="876681" y="1055204"/>
                  </a:lnTo>
                  <a:lnTo>
                    <a:pt x="868045" y="1044219"/>
                  </a:lnTo>
                  <a:lnTo>
                    <a:pt x="865301" y="1044219"/>
                  </a:lnTo>
                  <a:lnTo>
                    <a:pt x="864311" y="1045387"/>
                  </a:lnTo>
                  <a:lnTo>
                    <a:pt x="863917" y="1046568"/>
                  </a:lnTo>
                  <a:lnTo>
                    <a:pt x="862558" y="1049896"/>
                  </a:lnTo>
                  <a:lnTo>
                    <a:pt x="863917" y="1059522"/>
                  </a:lnTo>
                  <a:lnTo>
                    <a:pt x="866876" y="1067384"/>
                  </a:lnTo>
                  <a:lnTo>
                    <a:pt x="869022" y="1073264"/>
                  </a:lnTo>
                  <a:lnTo>
                    <a:pt x="877074" y="1077976"/>
                  </a:lnTo>
                  <a:lnTo>
                    <a:pt x="880008" y="1075029"/>
                  </a:lnTo>
                  <a:lnTo>
                    <a:pt x="881964" y="1072883"/>
                  </a:lnTo>
                  <a:close/>
                </a:path>
                <a:path w="1869440" h="1149984">
                  <a:moveTo>
                    <a:pt x="944537" y="598081"/>
                  </a:moveTo>
                  <a:lnTo>
                    <a:pt x="940231" y="593953"/>
                  </a:lnTo>
                  <a:lnTo>
                    <a:pt x="937082" y="590804"/>
                  </a:lnTo>
                  <a:lnTo>
                    <a:pt x="929449" y="589635"/>
                  </a:lnTo>
                  <a:lnTo>
                    <a:pt x="927100" y="592201"/>
                  </a:lnTo>
                  <a:lnTo>
                    <a:pt x="924344" y="594728"/>
                  </a:lnTo>
                  <a:lnTo>
                    <a:pt x="925918" y="600621"/>
                  </a:lnTo>
                  <a:lnTo>
                    <a:pt x="930414" y="605942"/>
                  </a:lnTo>
                  <a:lnTo>
                    <a:pt x="935126" y="611225"/>
                  </a:lnTo>
                  <a:lnTo>
                    <a:pt x="935126" y="611428"/>
                  </a:lnTo>
                  <a:lnTo>
                    <a:pt x="939253" y="607695"/>
                  </a:lnTo>
                  <a:lnTo>
                    <a:pt x="944156" y="603186"/>
                  </a:lnTo>
                  <a:lnTo>
                    <a:pt x="944537" y="598081"/>
                  </a:lnTo>
                  <a:close/>
                </a:path>
                <a:path w="1869440" h="1149984">
                  <a:moveTo>
                    <a:pt x="973759" y="317982"/>
                  </a:moveTo>
                  <a:lnTo>
                    <a:pt x="973188" y="313486"/>
                  </a:lnTo>
                  <a:lnTo>
                    <a:pt x="966330" y="312089"/>
                  </a:lnTo>
                  <a:lnTo>
                    <a:pt x="964946" y="313093"/>
                  </a:lnTo>
                  <a:lnTo>
                    <a:pt x="964946" y="314845"/>
                  </a:lnTo>
                  <a:lnTo>
                    <a:pt x="964946" y="316801"/>
                  </a:lnTo>
                  <a:lnTo>
                    <a:pt x="966724" y="317982"/>
                  </a:lnTo>
                  <a:lnTo>
                    <a:pt x="973759" y="317982"/>
                  </a:lnTo>
                  <a:close/>
                </a:path>
                <a:path w="1869440" h="1149984">
                  <a:moveTo>
                    <a:pt x="1136192" y="563537"/>
                  </a:moveTo>
                  <a:lnTo>
                    <a:pt x="1134630" y="559396"/>
                  </a:lnTo>
                  <a:lnTo>
                    <a:pt x="1130706" y="559396"/>
                  </a:lnTo>
                  <a:lnTo>
                    <a:pt x="1129334" y="560387"/>
                  </a:lnTo>
                  <a:lnTo>
                    <a:pt x="1128560" y="561568"/>
                  </a:lnTo>
                  <a:lnTo>
                    <a:pt x="1126591" y="564896"/>
                  </a:lnTo>
                  <a:lnTo>
                    <a:pt x="1131087" y="568642"/>
                  </a:lnTo>
                  <a:lnTo>
                    <a:pt x="1136192" y="563537"/>
                  </a:lnTo>
                  <a:close/>
                </a:path>
                <a:path w="1869440" h="1149984">
                  <a:moveTo>
                    <a:pt x="1488706" y="1032433"/>
                  </a:moveTo>
                  <a:lnTo>
                    <a:pt x="1484604" y="1026553"/>
                  </a:lnTo>
                  <a:lnTo>
                    <a:pt x="1472831" y="1026553"/>
                  </a:lnTo>
                  <a:lnTo>
                    <a:pt x="1469085" y="1027328"/>
                  </a:lnTo>
                  <a:lnTo>
                    <a:pt x="1467726" y="1028115"/>
                  </a:lnTo>
                  <a:lnTo>
                    <a:pt x="1465554" y="1029500"/>
                  </a:lnTo>
                  <a:lnTo>
                    <a:pt x="1459280" y="1042250"/>
                  </a:lnTo>
                  <a:lnTo>
                    <a:pt x="1459280" y="1045781"/>
                  </a:lnTo>
                  <a:lnTo>
                    <a:pt x="1462417" y="1049718"/>
                  </a:lnTo>
                  <a:lnTo>
                    <a:pt x="1466342" y="1054036"/>
                  </a:lnTo>
                  <a:lnTo>
                    <a:pt x="1474889" y="1060640"/>
                  </a:lnTo>
                  <a:lnTo>
                    <a:pt x="1482013" y="1060970"/>
                  </a:lnTo>
                  <a:lnTo>
                    <a:pt x="1486890" y="1055382"/>
                  </a:lnTo>
                  <a:lnTo>
                    <a:pt x="1488706" y="1044219"/>
                  </a:lnTo>
                  <a:lnTo>
                    <a:pt x="1488706" y="1032433"/>
                  </a:lnTo>
                  <a:close/>
                </a:path>
                <a:path w="1869440" h="1149984">
                  <a:moveTo>
                    <a:pt x="1585417" y="969035"/>
                  </a:moveTo>
                  <a:lnTo>
                    <a:pt x="1582496" y="957859"/>
                  </a:lnTo>
                  <a:lnTo>
                    <a:pt x="1574253" y="957859"/>
                  </a:lnTo>
                  <a:lnTo>
                    <a:pt x="1573072" y="959040"/>
                  </a:lnTo>
                  <a:lnTo>
                    <a:pt x="1572869" y="960221"/>
                  </a:lnTo>
                  <a:lnTo>
                    <a:pt x="1571891" y="971397"/>
                  </a:lnTo>
                  <a:lnTo>
                    <a:pt x="1575219" y="977468"/>
                  </a:lnTo>
                  <a:lnTo>
                    <a:pt x="1585417" y="969035"/>
                  </a:lnTo>
                  <a:close/>
                </a:path>
                <a:path w="1869440" h="1149984">
                  <a:moveTo>
                    <a:pt x="1623479" y="550964"/>
                  </a:moveTo>
                  <a:lnTo>
                    <a:pt x="1623085" y="549211"/>
                  </a:lnTo>
                  <a:lnTo>
                    <a:pt x="1622094" y="548614"/>
                  </a:lnTo>
                  <a:lnTo>
                    <a:pt x="1620913" y="547827"/>
                  </a:lnTo>
                  <a:lnTo>
                    <a:pt x="1620139" y="549211"/>
                  </a:lnTo>
                  <a:lnTo>
                    <a:pt x="1620139" y="551357"/>
                  </a:lnTo>
                  <a:lnTo>
                    <a:pt x="1620139" y="556260"/>
                  </a:lnTo>
                  <a:lnTo>
                    <a:pt x="1621307" y="556653"/>
                  </a:lnTo>
                  <a:lnTo>
                    <a:pt x="1622704" y="552538"/>
                  </a:lnTo>
                  <a:lnTo>
                    <a:pt x="1623479" y="550964"/>
                  </a:lnTo>
                  <a:close/>
                </a:path>
                <a:path w="1869440" h="1149984">
                  <a:moveTo>
                    <a:pt x="1627797" y="63614"/>
                  </a:moveTo>
                  <a:lnTo>
                    <a:pt x="1627593" y="61861"/>
                  </a:lnTo>
                  <a:lnTo>
                    <a:pt x="1625841" y="59690"/>
                  </a:lnTo>
                  <a:lnTo>
                    <a:pt x="1623085" y="56146"/>
                  </a:lnTo>
                  <a:lnTo>
                    <a:pt x="1621917" y="56146"/>
                  </a:lnTo>
                  <a:lnTo>
                    <a:pt x="1616989" y="59690"/>
                  </a:lnTo>
                  <a:lnTo>
                    <a:pt x="1614068" y="62039"/>
                  </a:lnTo>
                  <a:lnTo>
                    <a:pt x="1613674" y="63220"/>
                  </a:lnTo>
                  <a:lnTo>
                    <a:pt x="1615427" y="66154"/>
                  </a:lnTo>
                  <a:lnTo>
                    <a:pt x="1618564" y="71259"/>
                  </a:lnTo>
                  <a:lnTo>
                    <a:pt x="1623479" y="71462"/>
                  </a:lnTo>
                  <a:lnTo>
                    <a:pt x="1626019" y="66751"/>
                  </a:lnTo>
                  <a:lnTo>
                    <a:pt x="1627797" y="63614"/>
                  </a:lnTo>
                  <a:close/>
                </a:path>
                <a:path w="1869440" h="1149984">
                  <a:moveTo>
                    <a:pt x="1641360" y="661873"/>
                  </a:moveTo>
                  <a:lnTo>
                    <a:pt x="1638973" y="652056"/>
                  </a:lnTo>
                  <a:lnTo>
                    <a:pt x="1635252" y="644994"/>
                  </a:lnTo>
                  <a:lnTo>
                    <a:pt x="1627987" y="643597"/>
                  </a:lnTo>
                  <a:lnTo>
                    <a:pt x="1620532" y="648919"/>
                  </a:lnTo>
                  <a:lnTo>
                    <a:pt x="1617408" y="652868"/>
                  </a:lnTo>
                  <a:lnTo>
                    <a:pt x="1616290" y="658825"/>
                  </a:lnTo>
                  <a:lnTo>
                    <a:pt x="1617192" y="666242"/>
                  </a:lnTo>
                  <a:lnTo>
                    <a:pt x="1620139" y="674624"/>
                  </a:lnTo>
                  <a:lnTo>
                    <a:pt x="1623085" y="681291"/>
                  </a:lnTo>
                  <a:lnTo>
                    <a:pt x="1624838" y="683082"/>
                  </a:lnTo>
                  <a:lnTo>
                    <a:pt x="1628762" y="683082"/>
                  </a:lnTo>
                  <a:lnTo>
                    <a:pt x="1635442" y="679881"/>
                  </a:lnTo>
                  <a:lnTo>
                    <a:pt x="1639912" y="671982"/>
                  </a:lnTo>
                  <a:lnTo>
                    <a:pt x="1641360" y="661873"/>
                  </a:lnTo>
                  <a:close/>
                </a:path>
                <a:path w="1869440" h="1149984">
                  <a:moveTo>
                    <a:pt x="1690763" y="787"/>
                  </a:moveTo>
                  <a:lnTo>
                    <a:pt x="1689379" y="0"/>
                  </a:lnTo>
                  <a:lnTo>
                    <a:pt x="1686064" y="0"/>
                  </a:lnTo>
                  <a:lnTo>
                    <a:pt x="1685277" y="787"/>
                  </a:lnTo>
                  <a:lnTo>
                    <a:pt x="1685848" y="1968"/>
                  </a:lnTo>
                  <a:lnTo>
                    <a:pt x="1686445" y="2959"/>
                  </a:lnTo>
                  <a:lnTo>
                    <a:pt x="1687817" y="3937"/>
                  </a:lnTo>
                  <a:lnTo>
                    <a:pt x="1689989" y="3937"/>
                  </a:lnTo>
                  <a:lnTo>
                    <a:pt x="1690763" y="2959"/>
                  </a:lnTo>
                  <a:lnTo>
                    <a:pt x="1690763" y="787"/>
                  </a:lnTo>
                  <a:close/>
                </a:path>
                <a:path w="1869440" h="1149984">
                  <a:moveTo>
                    <a:pt x="1782902" y="743661"/>
                  </a:moveTo>
                  <a:lnTo>
                    <a:pt x="1760194" y="718388"/>
                  </a:lnTo>
                  <a:lnTo>
                    <a:pt x="1758632" y="718388"/>
                  </a:lnTo>
                  <a:lnTo>
                    <a:pt x="1755482" y="720344"/>
                  </a:lnTo>
                  <a:lnTo>
                    <a:pt x="1753349" y="722515"/>
                  </a:lnTo>
                  <a:lnTo>
                    <a:pt x="1749602" y="726236"/>
                  </a:lnTo>
                  <a:lnTo>
                    <a:pt x="1763547" y="764641"/>
                  </a:lnTo>
                  <a:lnTo>
                    <a:pt x="1771573" y="764895"/>
                  </a:lnTo>
                  <a:lnTo>
                    <a:pt x="1777098" y="760742"/>
                  </a:lnTo>
                  <a:lnTo>
                    <a:pt x="1781098" y="752932"/>
                  </a:lnTo>
                  <a:lnTo>
                    <a:pt x="1782902" y="743661"/>
                  </a:lnTo>
                  <a:close/>
                </a:path>
                <a:path w="1869440" h="1149984">
                  <a:moveTo>
                    <a:pt x="1806105" y="471474"/>
                  </a:moveTo>
                  <a:lnTo>
                    <a:pt x="1800618" y="460082"/>
                  </a:lnTo>
                  <a:lnTo>
                    <a:pt x="1796300" y="451269"/>
                  </a:lnTo>
                  <a:lnTo>
                    <a:pt x="1791804" y="449300"/>
                  </a:lnTo>
                  <a:lnTo>
                    <a:pt x="1787271" y="453809"/>
                  </a:lnTo>
                  <a:lnTo>
                    <a:pt x="1783956" y="457161"/>
                  </a:lnTo>
                  <a:lnTo>
                    <a:pt x="1784350" y="469328"/>
                  </a:lnTo>
                  <a:lnTo>
                    <a:pt x="1788058" y="474611"/>
                  </a:lnTo>
                  <a:lnTo>
                    <a:pt x="1789836" y="477367"/>
                  </a:lnTo>
                  <a:lnTo>
                    <a:pt x="1793163" y="478929"/>
                  </a:lnTo>
                  <a:lnTo>
                    <a:pt x="1804543" y="478929"/>
                  </a:lnTo>
                  <a:lnTo>
                    <a:pt x="1806105" y="471474"/>
                  </a:lnTo>
                  <a:close/>
                </a:path>
                <a:path w="1869440" h="1149984">
                  <a:moveTo>
                    <a:pt x="1869008" y="903338"/>
                  </a:moveTo>
                  <a:lnTo>
                    <a:pt x="1864969" y="897788"/>
                  </a:lnTo>
                  <a:lnTo>
                    <a:pt x="1859661" y="891717"/>
                  </a:lnTo>
                  <a:lnTo>
                    <a:pt x="1854161" y="884440"/>
                  </a:lnTo>
                  <a:lnTo>
                    <a:pt x="1820811" y="855599"/>
                  </a:lnTo>
                  <a:lnTo>
                    <a:pt x="1816696" y="854417"/>
                  </a:lnTo>
                  <a:lnTo>
                    <a:pt x="1812391" y="852462"/>
                  </a:lnTo>
                  <a:lnTo>
                    <a:pt x="1810994" y="851458"/>
                  </a:lnTo>
                  <a:lnTo>
                    <a:pt x="1809635" y="850277"/>
                  </a:lnTo>
                  <a:lnTo>
                    <a:pt x="1800821" y="848715"/>
                  </a:lnTo>
                  <a:lnTo>
                    <a:pt x="1761769" y="842251"/>
                  </a:lnTo>
                  <a:lnTo>
                    <a:pt x="1754911" y="839889"/>
                  </a:lnTo>
                  <a:lnTo>
                    <a:pt x="1748637" y="838111"/>
                  </a:lnTo>
                  <a:lnTo>
                    <a:pt x="1748028" y="838327"/>
                  </a:lnTo>
                  <a:lnTo>
                    <a:pt x="1747253" y="838504"/>
                  </a:lnTo>
                  <a:lnTo>
                    <a:pt x="1740179" y="840473"/>
                  </a:lnTo>
                  <a:lnTo>
                    <a:pt x="1732356" y="842822"/>
                  </a:lnTo>
                  <a:lnTo>
                    <a:pt x="1721561" y="845781"/>
                  </a:lnTo>
                  <a:lnTo>
                    <a:pt x="1716671" y="848525"/>
                  </a:lnTo>
                  <a:lnTo>
                    <a:pt x="1696262" y="870915"/>
                  </a:lnTo>
                  <a:lnTo>
                    <a:pt x="1692732" y="875804"/>
                  </a:lnTo>
                  <a:lnTo>
                    <a:pt x="1692732" y="878941"/>
                  </a:lnTo>
                  <a:lnTo>
                    <a:pt x="1689379" y="883869"/>
                  </a:lnTo>
                  <a:lnTo>
                    <a:pt x="1685277" y="888187"/>
                  </a:lnTo>
                  <a:lnTo>
                    <a:pt x="1678203" y="896188"/>
                  </a:lnTo>
                  <a:lnTo>
                    <a:pt x="1654314" y="932065"/>
                  </a:lnTo>
                  <a:lnTo>
                    <a:pt x="1650619" y="958926"/>
                  </a:lnTo>
                  <a:lnTo>
                    <a:pt x="1651520" y="973747"/>
                  </a:lnTo>
                  <a:lnTo>
                    <a:pt x="1652524" y="980605"/>
                  </a:lnTo>
                  <a:lnTo>
                    <a:pt x="1653882" y="990638"/>
                  </a:lnTo>
                  <a:lnTo>
                    <a:pt x="1663801" y="1029906"/>
                  </a:lnTo>
                  <a:lnTo>
                    <a:pt x="1670202" y="1044968"/>
                  </a:lnTo>
                  <a:lnTo>
                    <a:pt x="1672539" y="1051153"/>
                  </a:lnTo>
                  <a:lnTo>
                    <a:pt x="1674901" y="1058024"/>
                  </a:lnTo>
                  <a:lnTo>
                    <a:pt x="1677035" y="1064818"/>
                  </a:lnTo>
                  <a:lnTo>
                    <a:pt x="1679511" y="1072515"/>
                  </a:lnTo>
                  <a:lnTo>
                    <a:pt x="1682356" y="1079271"/>
                  </a:lnTo>
                  <a:lnTo>
                    <a:pt x="1685658" y="1085329"/>
                  </a:lnTo>
                  <a:lnTo>
                    <a:pt x="1689595" y="1090942"/>
                  </a:lnTo>
                  <a:lnTo>
                    <a:pt x="1699577" y="1104074"/>
                  </a:lnTo>
                  <a:lnTo>
                    <a:pt x="1702142" y="1107617"/>
                  </a:lnTo>
                  <a:lnTo>
                    <a:pt x="1704505" y="1110957"/>
                  </a:lnTo>
                  <a:lnTo>
                    <a:pt x="1709394" y="1114869"/>
                  </a:lnTo>
                  <a:lnTo>
                    <a:pt x="1712531" y="1116253"/>
                  </a:lnTo>
                  <a:lnTo>
                    <a:pt x="1715884" y="1117612"/>
                  </a:lnTo>
                  <a:lnTo>
                    <a:pt x="1722945" y="1122324"/>
                  </a:lnTo>
                  <a:lnTo>
                    <a:pt x="1733143" y="1130960"/>
                  </a:lnTo>
                  <a:lnTo>
                    <a:pt x="1738426" y="1134491"/>
                  </a:lnTo>
                  <a:lnTo>
                    <a:pt x="1740573" y="1134491"/>
                  </a:lnTo>
                  <a:lnTo>
                    <a:pt x="1744497" y="1136269"/>
                  </a:lnTo>
                  <a:lnTo>
                    <a:pt x="1780705" y="1149210"/>
                  </a:lnTo>
                  <a:lnTo>
                    <a:pt x="1789836" y="1149413"/>
                  </a:lnTo>
                  <a:lnTo>
                    <a:pt x="1803425" y="1147622"/>
                  </a:lnTo>
                  <a:lnTo>
                    <a:pt x="1814029" y="1145400"/>
                  </a:lnTo>
                  <a:lnTo>
                    <a:pt x="1822234" y="1142580"/>
                  </a:lnTo>
                  <a:lnTo>
                    <a:pt x="1828660" y="1139024"/>
                  </a:lnTo>
                  <a:lnTo>
                    <a:pt x="1834959" y="1134745"/>
                  </a:lnTo>
                  <a:lnTo>
                    <a:pt x="1840636" y="1131341"/>
                  </a:lnTo>
                  <a:lnTo>
                    <a:pt x="1847481" y="1127887"/>
                  </a:lnTo>
                  <a:lnTo>
                    <a:pt x="1857298" y="1123505"/>
                  </a:lnTo>
                  <a:lnTo>
                    <a:pt x="1863788" y="1120216"/>
                  </a:lnTo>
                  <a:lnTo>
                    <a:pt x="1869008" y="1116685"/>
                  </a:lnTo>
                  <a:lnTo>
                    <a:pt x="1869008" y="903338"/>
                  </a:lnTo>
                  <a:close/>
                </a:path>
                <a:path w="1869440" h="1149984">
                  <a:moveTo>
                    <a:pt x="1869008" y="782218"/>
                  </a:moveTo>
                  <a:lnTo>
                    <a:pt x="1868678" y="782574"/>
                  </a:lnTo>
                  <a:lnTo>
                    <a:pt x="1867903" y="783170"/>
                  </a:lnTo>
                  <a:lnTo>
                    <a:pt x="1867319" y="785914"/>
                  </a:lnTo>
                  <a:lnTo>
                    <a:pt x="1867319" y="791603"/>
                  </a:lnTo>
                  <a:lnTo>
                    <a:pt x="1868500" y="792988"/>
                  </a:lnTo>
                  <a:lnTo>
                    <a:pt x="1869008" y="792988"/>
                  </a:lnTo>
                  <a:lnTo>
                    <a:pt x="1869008" y="782218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04167" y="8429631"/>
              <a:ext cx="101523" cy="1092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255975" y="8432127"/>
              <a:ext cx="1898014" cy="296545"/>
            </a:xfrm>
            <a:custGeom>
              <a:avLst/>
              <a:gdLst/>
              <a:ahLst/>
              <a:cxnLst/>
              <a:rect l="l" t="t" r="r" b="b"/>
              <a:pathLst>
                <a:path w="1898015" h="296545">
                  <a:moveTo>
                    <a:pt x="6096" y="132854"/>
                  </a:moveTo>
                  <a:lnTo>
                    <a:pt x="4914" y="132283"/>
                  </a:lnTo>
                  <a:lnTo>
                    <a:pt x="2743" y="132461"/>
                  </a:lnTo>
                  <a:lnTo>
                    <a:pt x="596" y="132461"/>
                  </a:lnTo>
                  <a:lnTo>
                    <a:pt x="0" y="133070"/>
                  </a:lnTo>
                  <a:lnTo>
                    <a:pt x="1562" y="133642"/>
                  </a:lnTo>
                  <a:lnTo>
                    <a:pt x="2946" y="134251"/>
                  </a:lnTo>
                  <a:lnTo>
                    <a:pt x="4699" y="134035"/>
                  </a:lnTo>
                  <a:lnTo>
                    <a:pt x="5308" y="133464"/>
                  </a:lnTo>
                  <a:lnTo>
                    <a:pt x="6096" y="132854"/>
                  </a:lnTo>
                  <a:close/>
                </a:path>
                <a:path w="1898015" h="296545">
                  <a:moveTo>
                    <a:pt x="113766" y="255155"/>
                  </a:moveTo>
                  <a:lnTo>
                    <a:pt x="104736" y="249834"/>
                  </a:lnTo>
                  <a:lnTo>
                    <a:pt x="101422" y="253365"/>
                  </a:lnTo>
                  <a:lnTo>
                    <a:pt x="98679" y="256120"/>
                  </a:lnTo>
                  <a:lnTo>
                    <a:pt x="100037" y="263575"/>
                  </a:lnTo>
                  <a:lnTo>
                    <a:pt x="103771" y="264756"/>
                  </a:lnTo>
                  <a:lnTo>
                    <a:pt x="108483" y="266141"/>
                  </a:lnTo>
                  <a:lnTo>
                    <a:pt x="113766" y="264185"/>
                  </a:lnTo>
                  <a:lnTo>
                    <a:pt x="113766" y="255155"/>
                  </a:lnTo>
                  <a:close/>
                </a:path>
                <a:path w="1898015" h="296545">
                  <a:moveTo>
                    <a:pt x="532993" y="278320"/>
                  </a:moveTo>
                  <a:lnTo>
                    <a:pt x="531025" y="275361"/>
                  </a:lnTo>
                  <a:lnTo>
                    <a:pt x="528066" y="270649"/>
                  </a:lnTo>
                  <a:lnTo>
                    <a:pt x="526313" y="270649"/>
                  </a:lnTo>
                  <a:lnTo>
                    <a:pt x="523963" y="275361"/>
                  </a:lnTo>
                  <a:lnTo>
                    <a:pt x="521220" y="280466"/>
                  </a:lnTo>
                  <a:lnTo>
                    <a:pt x="526313" y="285178"/>
                  </a:lnTo>
                  <a:lnTo>
                    <a:pt x="530631" y="281457"/>
                  </a:lnTo>
                  <a:lnTo>
                    <a:pt x="532777" y="279679"/>
                  </a:lnTo>
                  <a:lnTo>
                    <a:pt x="532993" y="278320"/>
                  </a:lnTo>
                  <a:close/>
                </a:path>
                <a:path w="1898015" h="296545">
                  <a:moveTo>
                    <a:pt x="749757" y="180759"/>
                  </a:moveTo>
                  <a:lnTo>
                    <a:pt x="748753" y="174663"/>
                  </a:lnTo>
                  <a:lnTo>
                    <a:pt x="746264" y="167500"/>
                  </a:lnTo>
                  <a:lnTo>
                    <a:pt x="742264" y="162788"/>
                  </a:lnTo>
                  <a:lnTo>
                    <a:pt x="738085" y="161467"/>
                  </a:lnTo>
                  <a:lnTo>
                    <a:pt x="735025" y="164452"/>
                  </a:lnTo>
                  <a:lnTo>
                    <a:pt x="733450" y="168198"/>
                  </a:lnTo>
                  <a:lnTo>
                    <a:pt x="741692" y="180162"/>
                  </a:lnTo>
                  <a:lnTo>
                    <a:pt x="746226" y="180949"/>
                  </a:lnTo>
                  <a:lnTo>
                    <a:pt x="749541" y="181724"/>
                  </a:lnTo>
                  <a:lnTo>
                    <a:pt x="749757" y="180759"/>
                  </a:lnTo>
                  <a:close/>
                </a:path>
                <a:path w="1898015" h="296545">
                  <a:moveTo>
                    <a:pt x="920813" y="174866"/>
                  </a:moveTo>
                  <a:lnTo>
                    <a:pt x="917460" y="161912"/>
                  </a:lnTo>
                  <a:lnTo>
                    <a:pt x="911783" y="159169"/>
                  </a:lnTo>
                  <a:lnTo>
                    <a:pt x="907084" y="162483"/>
                  </a:lnTo>
                  <a:lnTo>
                    <a:pt x="901979" y="166230"/>
                  </a:lnTo>
                  <a:lnTo>
                    <a:pt x="905306" y="176237"/>
                  </a:lnTo>
                  <a:lnTo>
                    <a:pt x="911974" y="177012"/>
                  </a:lnTo>
                  <a:lnTo>
                    <a:pt x="918070" y="178015"/>
                  </a:lnTo>
                  <a:lnTo>
                    <a:pt x="920813" y="174866"/>
                  </a:lnTo>
                  <a:close/>
                </a:path>
                <a:path w="1898015" h="296545">
                  <a:moveTo>
                    <a:pt x="1011415" y="289217"/>
                  </a:moveTo>
                  <a:lnTo>
                    <a:pt x="1010259" y="279285"/>
                  </a:lnTo>
                  <a:lnTo>
                    <a:pt x="1006297" y="270268"/>
                  </a:lnTo>
                  <a:lnTo>
                    <a:pt x="1000518" y="264566"/>
                  </a:lnTo>
                  <a:lnTo>
                    <a:pt x="993228" y="262394"/>
                  </a:lnTo>
                  <a:lnTo>
                    <a:pt x="984745" y="263969"/>
                  </a:lnTo>
                  <a:lnTo>
                    <a:pt x="978865" y="266331"/>
                  </a:lnTo>
                  <a:lnTo>
                    <a:pt x="976909" y="269290"/>
                  </a:lnTo>
                  <a:lnTo>
                    <a:pt x="976909" y="282028"/>
                  </a:lnTo>
                  <a:lnTo>
                    <a:pt x="982002" y="287743"/>
                  </a:lnTo>
                  <a:lnTo>
                    <a:pt x="992390" y="293027"/>
                  </a:lnTo>
                  <a:lnTo>
                    <a:pt x="1002169" y="296341"/>
                  </a:lnTo>
                  <a:lnTo>
                    <a:pt x="1008608" y="294982"/>
                  </a:lnTo>
                  <a:lnTo>
                    <a:pt x="1011415" y="289217"/>
                  </a:lnTo>
                  <a:close/>
                </a:path>
                <a:path w="1898015" h="296545">
                  <a:moveTo>
                    <a:pt x="1152461" y="187833"/>
                  </a:moveTo>
                  <a:lnTo>
                    <a:pt x="1148930" y="184683"/>
                  </a:lnTo>
                  <a:lnTo>
                    <a:pt x="1146009" y="187617"/>
                  </a:lnTo>
                  <a:lnTo>
                    <a:pt x="1144612" y="189001"/>
                  </a:lnTo>
                  <a:lnTo>
                    <a:pt x="1143647" y="191147"/>
                  </a:lnTo>
                  <a:lnTo>
                    <a:pt x="1143647" y="196075"/>
                  </a:lnTo>
                  <a:lnTo>
                    <a:pt x="1149324" y="195681"/>
                  </a:lnTo>
                  <a:lnTo>
                    <a:pt x="1150899" y="191935"/>
                  </a:lnTo>
                  <a:lnTo>
                    <a:pt x="1152461" y="187833"/>
                  </a:lnTo>
                  <a:close/>
                </a:path>
                <a:path w="1898015" h="296545">
                  <a:moveTo>
                    <a:pt x="1188770" y="97726"/>
                  </a:moveTo>
                  <a:lnTo>
                    <a:pt x="1187780" y="96951"/>
                  </a:lnTo>
                  <a:lnTo>
                    <a:pt x="1185633" y="96951"/>
                  </a:lnTo>
                  <a:lnTo>
                    <a:pt x="1185240" y="97726"/>
                  </a:lnTo>
                  <a:lnTo>
                    <a:pt x="1185824" y="98907"/>
                  </a:lnTo>
                  <a:lnTo>
                    <a:pt x="1186421" y="99872"/>
                  </a:lnTo>
                  <a:lnTo>
                    <a:pt x="1187386" y="100876"/>
                  </a:lnTo>
                  <a:lnTo>
                    <a:pt x="1188389" y="100876"/>
                  </a:lnTo>
                  <a:lnTo>
                    <a:pt x="1188770" y="99872"/>
                  </a:lnTo>
                  <a:lnTo>
                    <a:pt x="1188770" y="97726"/>
                  </a:lnTo>
                  <a:close/>
                </a:path>
                <a:path w="1898015" h="296545">
                  <a:moveTo>
                    <a:pt x="1206804" y="217855"/>
                  </a:moveTo>
                  <a:lnTo>
                    <a:pt x="1205230" y="213918"/>
                  </a:lnTo>
                  <a:lnTo>
                    <a:pt x="1203871" y="210604"/>
                  </a:lnTo>
                  <a:lnTo>
                    <a:pt x="1202093" y="209994"/>
                  </a:lnTo>
                  <a:lnTo>
                    <a:pt x="1199946" y="212166"/>
                  </a:lnTo>
                  <a:lnTo>
                    <a:pt x="1197406" y="214528"/>
                  </a:lnTo>
                  <a:lnTo>
                    <a:pt x="1198587" y="220599"/>
                  </a:lnTo>
                  <a:lnTo>
                    <a:pt x="1205052" y="220599"/>
                  </a:lnTo>
                  <a:lnTo>
                    <a:pt x="1206804" y="217855"/>
                  </a:lnTo>
                  <a:close/>
                </a:path>
                <a:path w="1898015" h="296545">
                  <a:moveTo>
                    <a:pt x="1671726" y="239839"/>
                  </a:moveTo>
                  <a:lnTo>
                    <a:pt x="1670939" y="238264"/>
                  </a:lnTo>
                  <a:lnTo>
                    <a:pt x="1662518" y="227850"/>
                  </a:lnTo>
                  <a:lnTo>
                    <a:pt x="1654454" y="218249"/>
                  </a:lnTo>
                  <a:lnTo>
                    <a:pt x="1652308" y="216674"/>
                  </a:lnTo>
                  <a:lnTo>
                    <a:pt x="1641119" y="216674"/>
                  </a:lnTo>
                  <a:lnTo>
                    <a:pt x="1639150" y="217855"/>
                  </a:lnTo>
                  <a:lnTo>
                    <a:pt x="1636014" y="222961"/>
                  </a:lnTo>
                  <a:lnTo>
                    <a:pt x="1632280" y="236601"/>
                  </a:lnTo>
                  <a:lnTo>
                    <a:pt x="1635086" y="250532"/>
                  </a:lnTo>
                  <a:lnTo>
                    <a:pt x="1642973" y="261378"/>
                  </a:lnTo>
                  <a:lnTo>
                    <a:pt x="1654454" y="265747"/>
                  </a:lnTo>
                  <a:lnTo>
                    <a:pt x="1663090" y="265747"/>
                  </a:lnTo>
                  <a:lnTo>
                    <a:pt x="1669580" y="258686"/>
                  </a:lnTo>
                  <a:lnTo>
                    <a:pt x="1670761" y="247688"/>
                  </a:lnTo>
                  <a:lnTo>
                    <a:pt x="1671726" y="239839"/>
                  </a:lnTo>
                  <a:close/>
                </a:path>
                <a:path w="1898015" h="296545">
                  <a:moveTo>
                    <a:pt x="1788236" y="212356"/>
                  </a:moveTo>
                  <a:lnTo>
                    <a:pt x="1783537" y="208241"/>
                  </a:lnTo>
                  <a:lnTo>
                    <a:pt x="1778431" y="203720"/>
                  </a:lnTo>
                  <a:lnTo>
                    <a:pt x="1775498" y="204114"/>
                  </a:lnTo>
                  <a:lnTo>
                    <a:pt x="1773326" y="209600"/>
                  </a:lnTo>
                  <a:lnTo>
                    <a:pt x="1772297" y="216281"/>
                  </a:lnTo>
                  <a:lnTo>
                    <a:pt x="1774075" y="221246"/>
                  </a:lnTo>
                  <a:lnTo>
                    <a:pt x="1777974" y="223634"/>
                  </a:lnTo>
                  <a:lnTo>
                    <a:pt x="1783346" y="222567"/>
                  </a:lnTo>
                  <a:lnTo>
                    <a:pt x="1788058" y="220027"/>
                  </a:lnTo>
                  <a:lnTo>
                    <a:pt x="1788236" y="212356"/>
                  </a:lnTo>
                  <a:close/>
                </a:path>
                <a:path w="1898015" h="296545">
                  <a:moveTo>
                    <a:pt x="1790204" y="15100"/>
                  </a:moveTo>
                  <a:lnTo>
                    <a:pt x="1789811" y="12560"/>
                  </a:lnTo>
                  <a:lnTo>
                    <a:pt x="1784311" y="6070"/>
                  </a:lnTo>
                  <a:lnTo>
                    <a:pt x="1779028" y="0"/>
                  </a:lnTo>
                  <a:lnTo>
                    <a:pt x="1775891" y="3708"/>
                  </a:lnTo>
                  <a:lnTo>
                    <a:pt x="1771764" y="8420"/>
                  </a:lnTo>
                  <a:lnTo>
                    <a:pt x="1772932" y="15494"/>
                  </a:lnTo>
                  <a:lnTo>
                    <a:pt x="1782165" y="20599"/>
                  </a:lnTo>
                  <a:lnTo>
                    <a:pt x="1783537" y="20599"/>
                  </a:lnTo>
                  <a:lnTo>
                    <a:pt x="1786089" y="18415"/>
                  </a:lnTo>
                  <a:lnTo>
                    <a:pt x="1790204" y="15100"/>
                  </a:lnTo>
                  <a:close/>
                </a:path>
                <a:path w="1898015" h="296545">
                  <a:moveTo>
                    <a:pt x="1897900" y="252793"/>
                  </a:moveTo>
                  <a:lnTo>
                    <a:pt x="1892223" y="240017"/>
                  </a:lnTo>
                  <a:lnTo>
                    <a:pt x="1885746" y="240626"/>
                  </a:lnTo>
                  <a:lnTo>
                    <a:pt x="1884172" y="248081"/>
                  </a:lnTo>
                  <a:lnTo>
                    <a:pt x="1882597" y="254939"/>
                  </a:lnTo>
                  <a:lnTo>
                    <a:pt x="1884172" y="257898"/>
                  </a:lnTo>
                  <a:lnTo>
                    <a:pt x="1894763" y="257898"/>
                  </a:lnTo>
                  <a:lnTo>
                    <a:pt x="1897900" y="252793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63529" y="8733182"/>
              <a:ext cx="76519" cy="798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718928" y="8754605"/>
              <a:ext cx="1355090" cy="326390"/>
            </a:xfrm>
            <a:custGeom>
              <a:avLst/>
              <a:gdLst/>
              <a:ahLst/>
              <a:cxnLst/>
              <a:rect l="l" t="t" r="r" b="b"/>
              <a:pathLst>
                <a:path w="1355090" h="326390">
                  <a:moveTo>
                    <a:pt x="32753" y="169976"/>
                  </a:moveTo>
                  <a:lnTo>
                    <a:pt x="8432" y="147383"/>
                  </a:lnTo>
                  <a:lnTo>
                    <a:pt x="1181" y="147383"/>
                  </a:lnTo>
                  <a:lnTo>
                    <a:pt x="0" y="147993"/>
                  </a:lnTo>
                  <a:lnTo>
                    <a:pt x="0" y="151307"/>
                  </a:lnTo>
                  <a:lnTo>
                    <a:pt x="0" y="157594"/>
                  </a:lnTo>
                  <a:lnTo>
                    <a:pt x="5283" y="168986"/>
                  </a:lnTo>
                  <a:lnTo>
                    <a:pt x="10210" y="172910"/>
                  </a:lnTo>
                  <a:lnTo>
                    <a:pt x="15697" y="177622"/>
                  </a:lnTo>
                  <a:lnTo>
                    <a:pt x="24904" y="177825"/>
                  </a:lnTo>
                  <a:lnTo>
                    <a:pt x="32753" y="170942"/>
                  </a:lnTo>
                  <a:lnTo>
                    <a:pt x="32753" y="169976"/>
                  </a:lnTo>
                  <a:close/>
                </a:path>
                <a:path w="1355090" h="326390">
                  <a:moveTo>
                    <a:pt x="130644" y="77914"/>
                  </a:moveTo>
                  <a:lnTo>
                    <a:pt x="127685" y="66929"/>
                  </a:lnTo>
                  <a:lnTo>
                    <a:pt x="115531" y="66929"/>
                  </a:lnTo>
                  <a:lnTo>
                    <a:pt x="113779" y="68287"/>
                  </a:lnTo>
                  <a:lnTo>
                    <a:pt x="111810" y="72809"/>
                  </a:lnTo>
                  <a:lnTo>
                    <a:pt x="110578" y="80899"/>
                  </a:lnTo>
                  <a:lnTo>
                    <a:pt x="113207" y="86550"/>
                  </a:lnTo>
                  <a:lnTo>
                    <a:pt x="118237" y="88379"/>
                  </a:lnTo>
                  <a:lnTo>
                    <a:pt x="124155" y="84988"/>
                  </a:lnTo>
                  <a:lnTo>
                    <a:pt x="130644" y="77914"/>
                  </a:lnTo>
                  <a:close/>
                </a:path>
                <a:path w="1355090" h="326390">
                  <a:moveTo>
                    <a:pt x="297446" y="71031"/>
                  </a:moveTo>
                  <a:lnTo>
                    <a:pt x="296405" y="63779"/>
                  </a:lnTo>
                  <a:lnTo>
                    <a:pt x="295224" y="59461"/>
                  </a:lnTo>
                  <a:lnTo>
                    <a:pt x="294259" y="52971"/>
                  </a:lnTo>
                  <a:lnTo>
                    <a:pt x="294259" y="49047"/>
                  </a:lnTo>
                  <a:lnTo>
                    <a:pt x="292773" y="41719"/>
                  </a:lnTo>
                  <a:lnTo>
                    <a:pt x="288417" y="37998"/>
                  </a:lnTo>
                  <a:lnTo>
                    <a:pt x="281330" y="37998"/>
                  </a:lnTo>
                  <a:lnTo>
                    <a:pt x="261442" y="53594"/>
                  </a:lnTo>
                  <a:lnTo>
                    <a:pt x="262216" y="62572"/>
                  </a:lnTo>
                  <a:lnTo>
                    <a:pt x="264083" y="71678"/>
                  </a:lnTo>
                  <a:lnTo>
                    <a:pt x="266573" y="77520"/>
                  </a:lnTo>
                  <a:lnTo>
                    <a:pt x="272669" y="84378"/>
                  </a:lnTo>
                  <a:lnTo>
                    <a:pt x="280123" y="86944"/>
                  </a:lnTo>
                  <a:lnTo>
                    <a:pt x="287375" y="84594"/>
                  </a:lnTo>
                  <a:lnTo>
                    <a:pt x="292836" y="81648"/>
                  </a:lnTo>
                  <a:lnTo>
                    <a:pt x="296227" y="77050"/>
                  </a:lnTo>
                  <a:lnTo>
                    <a:pt x="297446" y="71031"/>
                  </a:lnTo>
                  <a:close/>
                </a:path>
                <a:path w="1355090" h="326390">
                  <a:moveTo>
                    <a:pt x="397802" y="251460"/>
                  </a:moveTo>
                  <a:lnTo>
                    <a:pt x="397408" y="245148"/>
                  </a:lnTo>
                  <a:lnTo>
                    <a:pt x="394169" y="238963"/>
                  </a:lnTo>
                  <a:lnTo>
                    <a:pt x="387616" y="231203"/>
                  </a:lnTo>
                  <a:lnTo>
                    <a:pt x="377240" y="220027"/>
                  </a:lnTo>
                  <a:lnTo>
                    <a:pt x="358787" y="220027"/>
                  </a:lnTo>
                  <a:lnTo>
                    <a:pt x="352907" y="220599"/>
                  </a:lnTo>
                  <a:lnTo>
                    <a:pt x="352513" y="221386"/>
                  </a:lnTo>
                  <a:lnTo>
                    <a:pt x="351917" y="222377"/>
                  </a:lnTo>
                  <a:lnTo>
                    <a:pt x="350939" y="227876"/>
                  </a:lnTo>
                  <a:lnTo>
                    <a:pt x="350164" y="233946"/>
                  </a:lnTo>
                  <a:lnTo>
                    <a:pt x="350875" y="248424"/>
                  </a:lnTo>
                  <a:lnTo>
                    <a:pt x="356082" y="260921"/>
                  </a:lnTo>
                  <a:lnTo>
                    <a:pt x="364604" y="269697"/>
                  </a:lnTo>
                  <a:lnTo>
                    <a:pt x="375272" y="272999"/>
                  </a:lnTo>
                  <a:lnTo>
                    <a:pt x="386448" y="272999"/>
                  </a:lnTo>
                  <a:lnTo>
                    <a:pt x="393115" y="268681"/>
                  </a:lnTo>
                  <a:lnTo>
                    <a:pt x="395859" y="259651"/>
                  </a:lnTo>
                  <a:lnTo>
                    <a:pt x="397802" y="251460"/>
                  </a:lnTo>
                  <a:close/>
                </a:path>
                <a:path w="1355090" h="326390">
                  <a:moveTo>
                    <a:pt x="416267" y="129540"/>
                  </a:moveTo>
                  <a:lnTo>
                    <a:pt x="408813" y="125006"/>
                  </a:lnTo>
                  <a:lnTo>
                    <a:pt x="407238" y="127571"/>
                  </a:lnTo>
                  <a:lnTo>
                    <a:pt x="406450" y="128536"/>
                  </a:lnTo>
                  <a:lnTo>
                    <a:pt x="406641" y="130898"/>
                  </a:lnTo>
                  <a:lnTo>
                    <a:pt x="407238" y="132676"/>
                  </a:lnTo>
                  <a:lnTo>
                    <a:pt x="408597" y="136207"/>
                  </a:lnTo>
                  <a:lnTo>
                    <a:pt x="414096" y="136004"/>
                  </a:lnTo>
                  <a:lnTo>
                    <a:pt x="415277" y="132283"/>
                  </a:lnTo>
                  <a:lnTo>
                    <a:pt x="416267" y="129540"/>
                  </a:lnTo>
                  <a:close/>
                </a:path>
                <a:path w="1355090" h="326390">
                  <a:moveTo>
                    <a:pt x="521144" y="248920"/>
                  </a:moveTo>
                  <a:lnTo>
                    <a:pt x="518985" y="243027"/>
                  </a:lnTo>
                  <a:lnTo>
                    <a:pt x="513956" y="237096"/>
                  </a:lnTo>
                  <a:lnTo>
                    <a:pt x="507492" y="231406"/>
                  </a:lnTo>
                  <a:lnTo>
                    <a:pt x="497078" y="229844"/>
                  </a:lnTo>
                  <a:lnTo>
                    <a:pt x="492760" y="234162"/>
                  </a:lnTo>
                  <a:lnTo>
                    <a:pt x="490334" y="242150"/>
                  </a:lnTo>
                  <a:lnTo>
                    <a:pt x="493077" y="252450"/>
                  </a:lnTo>
                  <a:lnTo>
                    <a:pt x="499249" y="261353"/>
                  </a:lnTo>
                  <a:lnTo>
                    <a:pt x="507098" y="265150"/>
                  </a:lnTo>
                  <a:lnTo>
                    <a:pt x="509447" y="265150"/>
                  </a:lnTo>
                  <a:lnTo>
                    <a:pt x="513956" y="262788"/>
                  </a:lnTo>
                  <a:lnTo>
                    <a:pt x="516699" y="259867"/>
                  </a:lnTo>
                  <a:lnTo>
                    <a:pt x="520382" y="254596"/>
                  </a:lnTo>
                  <a:lnTo>
                    <a:pt x="521144" y="248920"/>
                  </a:lnTo>
                  <a:close/>
                </a:path>
                <a:path w="1355090" h="326390">
                  <a:moveTo>
                    <a:pt x="632637" y="308343"/>
                  </a:moveTo>
                  <a:lnTo>
                    <a:pt x="603504" y="280911"/>
                  </a:lnTo>
                  <a:lnTo>
                    <a:pt x="597763" y="281749"/>
                  </a:lnTo>
                  <a:lnTo>
                    <a:pt x="593610" y="285178"/>
                  </a:lnTo>
                  <a:lnTo>
                    <a:pt x="589686" y="290677"/>
                  </a:lnTo>
                  <a:lnTo>
                    <a:pt x="589686" y="296773"/>
                  </a:lnTo>
                  <a:lnTo>
                    <a:pt x="620801" y="326224"/>
                  </a:lnTo>
                  <a:lnTo>
                    <a:pt x="628396" y="324637"/>
                  </a:lnTo>
                  <a:lnTo>
                    <a:pt x="632421" y="318617"/>
                  </a:lnTo>
                  <a:lnTo>
                    <a:pt x="632637" y="308343"/>
                  </a:lnTo>
                  <a:close/>
                </a:path>
                <a:path w="1355090" h="326390">
                  <a:moveTo>
                    <a:pt x="991819" y="126784"/>
                  </a:moveTo>
                  <a:lnTo>
                    <a:pt x="990257" y="122262"/>
                  </a:lnTo>
                  <a:lnTo>
                    <a:pt x="982408" y="123431"/>
                  </a:lnTo>
                  <a:lnTo>
                    <a:pt x="976312" y="128752"/>
                  </a:lnTo>
                  <a:lnTo>
                    <a:pt x="971994" y="132676"/>
                  </a:lnTo>
                  <a:lnTo>
                    <a:pt x="970813" y="135039"/>
                  </a:lnTo>
                  <a:lnTo>
                    <a:pt x="971410" y="139928"/>
                  </a:lnTo>
                  <a:lnTo>
                    <a:pt x="971804" y="143852"/>
                  </a:lnTo>
                  <a:lnTo>
                    <a:pt x="973175" y="146608"/>
                  </a:lnTo>
                  <a:lnTo>
                    <a:pt x="974953" y="146989"/>
                  </a:lnTo>
                  <a:lnTo>
                    <a:pt x="979436" y="144589"/>
                  </a:lnTo>
                  <a:lnTo>
                    <a:pt x="985367" y="138442"/>
                  </a:lnTo>
                  <a:lnTo>
                    <a:pt x="990307" y="131521"/>
                  </a:lnTo>
                  <a:lnTo>
                    <a:pt x="991819" y="126784"/>
                  </a:lnTo>
                  <a:close/>
                </a:path>
                <a:path w="1355090" h="326390">
                  <a:moveTo>
                    <a:pt x="1102067" y="246519"/>
                  </a:moveTo>
                  <a:lnTo>
                    <a:pt x="1101280" y="244551"/>
                  </a:lnTo>
                  <a:lnTo>
                    <a:pt x="1100493" y="242976"/>
                  </a:lnTo>
                  <a:lnTo>
                    <a:pt x="1098918" y="241617"/>
                  </a:lnTo>
                  <a:lnTo>
                    <a:pt x="1095781" y="241617"/>
                  </a:lnTo>
                  <a:lnTo>
                    <a:pt x="1094600" y="242976"/>
                  </a:lnTo>
                  <a:lnTo>
                    <a:pt x="1094600" y="244551"/>
                  </a:lnTo>
                  <a:lnTo>
                    <a:pt x="1094600" y="246126"/>
                  </a:lnTo>
                  <a:lnTo>
                    <a:pt x="1096352" y="247510"/>
                  </a:lnTo>
                  <a:lnTo>
                    <a:pt x="1101064" y="247510"/>
                  </a:lnTo>
                  <a:lnTo>
                    <a:pt x="1102067" y="246519"/>
                  </a:lnTo>
                  <a:close/>
                </a:path>
                <a:path w="1355090" h="326390">
                  <a:moveTo>
                    <a:pt x="1202702" y="243979"/>
                  </a:moveTo>
                  <a:lnTo>
                    <a:pt x="1196809" y="236905"/>
                  </a:lnTo>
                  <a:lnTo>
                    <a:pt x="1193469" y="239268"/>
                  </a:lnTo>
                  <a:lnTo>
                    <a:pt x="1190142" y="241414"/>
                  </a:lnTo>
                  <a:lnTo>
                    <a:pt x="1189151" y="246126"/>
                  </a:lnTo>
                  <a:lnTo>
                    <a:pt x="1193279" y="257505"/>
                  </a:lnTo>
                  <a:lnTo>
                    <a:pt x="1201318" y="256324"/>
                  </a:lnTo>
                  <a:lnTo>
                    <a:pt x="1202702" y="243979"/>
                  </a:lnTo>
                  <a:close/>
                </a:path>
                <a:path w="1355090" h="326390">
                  <a:moveTo>
                    <a:pt x="1235849" y="38862"/>
                  </a:moveTo>
                  <a:lnTo>
                    <a:pt x="1222895" y="33362"/>
                  </a:lnTo>
                  <a:lnTo>
                    <a:pt x="1219568" y="36906"/>
                  </a:lnTo>
                  <a:lnTo>
                    <a:pt x="1215440" y="40830"/>
                  </a:lnTo>
                  <a:lnTo>
                    <a:pt x="1220749" y="53187"/>
                  </a:lnTo>
                  <a:lnTo>
                    <a:pt x="1229753" y="53187"/>
                  </a:lnTo>
                  <a:lnTo>
                    <a:pt x="1235849" y="47078"/>
                  </a:lnTo>
                  <a:lnTo>
                    <a:pt x="1235849" y="38862"/>
                  </a:lnTo>
                  <a:close/>
                </a:path>
                <a:path w="1355090" h="326390">
                  <a:moveTo>
                    <a:pt x="1259573" y="140131"/>
                  </a:moveTo>
                  <a:lnTo>
                    <a:pt x="1258392" y="139534"/>
                  </a:lnTo>
                  <a:lnTo>
                    <a:pt x="1256245" y="139750"/>
                  </a:lnTo>
                  <a:lnTo>
                    <a:pt x="1254074" y="139750"/>
                  </a:lnTo>
                  <a:lnTo>
                    <a:pt x="1253502" y="140322"/>
                  </a:lnTo>
                  <a:lnTo>
                    <a:pt x="1255077" y="140919"/>
                  </a:lnTo>
                  <a:lnTo>
                    <a:pt x="1256436" y="141503"/>
                  </a:lnTo>
                  <a:lnTo>
                    <a:pt x="1258214" y="141312"/>
                  </a:lnTo>
                  <a:lnTo>
                    <a:pt x="1258785" y="140716"/>
                  </a:lnTo>
                  <a:lnTo>
                    <a:pt x="1259573" y="140131"/>
                  </a:lnTo>
                  <a:close/>
                </a:path>
                <a:path w="1355090" h="326390">
                  <a:moveTo>
                    <a:pt x="1354531" y="15494"/>
                  </a:moveTo>
                  <a:lnTo>
                    <a:pt x="1347266" y="1752"/>
                  </a:lnTo>
                  <a:lnTo>
                    <a:pt x="1340408" y="0"/>
                  </a:lnTo>
                  <a:lnTo>
                    <a:pt x="1338834" y="5105"/>
                  </a:lnTo>
                  <a:lnTo>
                    <a:pt x="1338237" y="6667"/>
                  </a:lnTo>
                  <a:lnTo>
                    <a:pt x="1337056" y="10388"/>
                  </a:lnTo>
                  <a:lnTo>
                    <a:pt x="1335697" y="15697"/>
                  </a:lnTo>
                  <a:lnTo>
                    <a:pt x="1339621" y="21767"/>
                  </a:lnTo>
                  <a:lnTo>
                    <a:pt x="1351788" y="21767"/>
                  </a:lnTo>
                  <a:lnTo>
                    <a:pt x="1354531" y="1549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5815" y="9049196"/>
              <a:ext cx="65457" cy="895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748483" y="9068828"/>
              <a:ext cx="2218690" cy="440690"/>
            </a:xfrm>
            <a:custGeom>
              <a:avLst/>
              <a:gdLst/>
              <a:ahLst/>
              <a:cxnLst/>
              <a:rect l="l" t="t" r="r" b="b"/>
              <a:pathLst>
                <a:path w="2218690" h="440690">
                  <a:moveTo>
                    <a:pt x="15125" y="271475"/>
                  </a:moveTo>
                  <a:lnTo>
                    <a:pt x="9029" y="266547"/>
                  </a:lnTo>
                  <a:lnTo>
                    <a:pt x="5892" y="268516"/>
                  </a:lnTo>
                  <a:lnTo>
                    <a:pt x="4914" y="269290"/>
                  </a:lnTo>
                  <a:lnTo>
                    <a:pt x="2959" y="272643"/>
                  </a:lnTo>
                  <a:lnTo>
                    <a:pt x="1778" y="276186"/>
                  </a:lnTo>
                  <a:lnTo>
                    <a:pt x="0" y="281673"/>
                  </a:lnTo>
                  <a:lnTo>
                    <a:pt x="215" y="282651"/>
                  </a:lnTo>
                  <a:lnTo>
                    <a:pt x="8839" y="285394"/>
                  </a:lnTo>
                  <a:lnTo>
                    <a:pt x="15125" y="281279"/>
                  </a:lnTo>
                  <a:lnTo>
                    <a:pt x="15125" y="271475"/>
                  </a:lnTo>
                  <a:close/>
                </a:path>
                <a:path w="2218690" h="440690">
                  <a:moveTo>
                    <a:pt x="256400" y="278142"/>
                  </a:moveTo>
                  <a:lnTo>
                    <a:pt x="256197" y="271081"/>
                  </a:lnTo>
                  <a:lnTo>
                    <a:pt x="252476" y="264972"/>
                  </a:lnTo>
                  <a:lnTo>
                    <a:pt x="248348" y="265188"/>
                  </a:lnTo>
                  <a:lnTo>
                    <a:pt x="246773" y="265188"/>
                  </a:lnTo>
                  <a:lnTo>
                    <a:pt x="243243" y="266763"/>
                  </a:lnTo>
                  <a:lnTo>
                    <a:pt x="240309" y="268719"/>
                  </a:lnTo>
                  <a:lnTo>
                    <a:pt x="235419" y="271856"/>
                  </a:lnTo>
                  <a:lnTo>
                    <a:pt x="235419" y="272249"/>
                  </a:lnTo>
                  <a:lnTo>
                    <a:pt x="237959" y="278333"/>
                  </a:lnTo>
                  <a:lnTo>
                    <a:pt x="240919" y="285610"/>
                  </a:lnTo>
                  <a:lnTo>
                    <a:pt x="244424" y="287566"/>
                  </a:lnTo>
                  <a:lnTo>
                    <a:pt x="255409" y="284822"/>
                  </a:lnTo>
                  <a:lnTo>
                    <a:pt x="256400" y="283425"/>
                  </a:lnTo>
                  <a:lnTo>
                    <a:pt x="256400" y="278142"/>
                  </a:lnTo>
                  <a:close/>
                </a:path>
                <a:path w="2218690" h="440690">
                  <a:moveTo>
                    <a:pt x="307416" y="342506"/>
                  </a:moveTo>
                  <a:lnTo>
                    <a:pt x="305600" y="336842"/>
                  </a:lnTo>
                  <a:lnTo>
                    <a:pt x="301269" y="333971"/>
                  </a:lnTo>
                  <a:lnTo>
                    <a:pt x="296151" y="334340"/>
                  </a:lnTo>
                  <a:lnTo>
                    <a:pt x="291896" y="338404"/>
                  </a:lnTo>
                  <a:lnTo>
                    <a:pt x="288582" y="344474"/>
                  </a:lnTo>
                  <a:lnTo>
                    <a:pt x="291896" y="351358"/>
                  </a:lnTo>
                  <a:lnTo>
                    <a:pt x="303885" y="351358"/>
                  </a:lnTo>
                  <a:lnTo>
                    <a:pt x="307416" y="347827"/>
                  </a:lnTo>
                  <a:lnTo>
                    <a:pt x="307416" y="342506"/>
                  </a:lnTo>
                  <a:close/>
                </a:path>
                <a:path w="2218690" h="440690">
                  <a:moveTo>
                    <a:pt x="614984" y="407085"/>
                  </a:moveTo>
                  <a:lnTo>
                    <a:pt x="613232" y="405117"/>
                  </a:lnTo>
                  <a:lnTo>
                    <a:pt x="612051" y="403555"/>
                  </a:lnTo>
                  <a:lnTo>
                    <a:pt x="610273" y="402374"/>
                  </a:lnTo>
                  <a:lnTo>
                    <a:pt x="608698" y="402374"/>
                  </a:lnTo>
                  <a:lnTo>
                    <a:pt x="606945" y="403555"/>
                  </a:lnTo>
                  <a:lnTo>
                    <a:pt x="605777" y="405117"/>
                  </a:lnTo>
                  <a:lnTo>
                    <a:pt x="603999" y="407085"/>
                  </a:lnTo>
                  <a:lnTo>
                    <a:pt x="604202" y="408076"/>
                  </a:lnTo>
                  <a:lnTo>
                    <a:pt x="606552" y="409041"/>
                  </a:lnTo>
                  <a:lnTo>
                    <a:pt x="608126" y="409651"/>
                  </a:lnTo>
                  <a:lnTo>
                    <a:pt x="610870" y="409651"/>
                  </a:lnTo>
                  <a:lnTo>
                    <a:pt x="612444" y="409041"/>
                  </a:lnTo>
                  <a:lnTo>
                    <a:pt x="614794" y="408076"/>
                  </a:lnTo>
                  <a:lnTo>
                    <a:pt x="614984" y="407085"/>
                  </a:lnTo>
                  <a:close/>
                </a:path>
                <a:path w="2218690" h="440690">
                  <a:moveTo>
                    <a:pt x="655726" y="12954"/>
                  </a:moveTo>
                  <a:lnTo>
                    <a:pt x="655612" y="5892"/>
                  </a:lnTo>
                  <a:lnTo>
                    <a:pt x="653643" y="0"/>
                  </a:lnTo>
                  <a:lnTo>
                    <a:pt x="644232" y="609"/>
                  </a:lnTo>
                  <a:lnTo>
                    <a:pt x="639914" y="7073"/>
                  </a:lnTo>
                  <a:lnTo>
                    <a:pt x="636778" y="11963"/>
                  </a:lnTo>
                  <a:lnTo>
                    <a:pt x="636778" y="12357"/>
                  </a:lnTo>
                  <a:lnTo>
                    <a:pt x="640486" y="16281"/>
                  </a:lnTo>
                  <a:lnTo>
                    <a:pt x="646557" y="19265"/>
                  </a:lnTo>
                  <a:lnTo>
                    <a:pt x="652170" y="17780"/>
                  </a:lnTo>
                  <a:lnTo>
                    <a:pt x="655726" y="12954"/>
                  </a:lnTo>
                  <a:close/>
                </a:path>
                <a:path w="2218690" h="440690">
                  <a:moveTo>
                    <a:pt x="774484" y="273621"/>
                  </a:moveTo>
                  <a:lnTo>
                    <a:pt x="774090" y="272249"/>
                  </a:lnTo>
                  <a:lnTo>
                    <a:pt x="768591" y="266941"/>
                  </a:lnTo>
                  <a:lnTo>
                    <a:pt x="765251" y="263613"/>
                  </a:lnTo>
                  <a:lnTo>
                    <a:pt x="762495" y="260083"/>
                  </a:lnTo>
                  <a:lnTo>
                    <a:pt x="762495" y="259295"/>
                  </a:lnTo>
                  <a:lnTo>
                    <a:pt x="757974" y="255803"/>
                  </a:lnTo>
                  <a:lnTo>
                    <a:pt x="747649" y="252577"/>
                  </a:lnTo>
                  <a:lnTo>
                    <a:pt x="736358" y="250736"/>
                  </a:lnTo>
                  <a:lnTo>
                    <a:pt x="728967" y="251447"/>
                  </a:lnTo>
                  <a:lnTo>
                    <a:pt x="728662" y="254990"/>
                  </a:lnTo>
                  <a:lnTo>
                    <a:pt x="730910" y="261721"/>
                  </a:lnTo>
                  <a:lnTo>
                    <a:pt x="734733" y="269303"/>
                  </a:lnTo>
                  <a:lnTo>
                    <a:pt x="739165" y="275399"/>
                  </a:lnTo>
                  <a:lnTo>
                    <a:pt x="741121" y="277749"/>
                  </a:lnTo>
                  <a:lnTo>
                    <a:pt x="742873" y="280111"/>
                  </a:lnTo>
                  <a:lnTo>
                    <a:pt x="742873" y="281470"/>
                  </a:lnTo>
                  <a:lnTo>
                    <a:pt x="746417" y="283248"/>
                  </a:lnTo>
                  <a:lnTo>
                    <a:pt x="750544" y="284607"/>
                  </a:lnTo>
                  <a:lnTo>
                    <a:pt x="757237" y="285750"/>
                  </a:lnTo>
                  <a:lnTo>
                    <a:pt x="763447" y="284810"/>
                  </a:lnTo>
                  <a:lnTo>
                    <a:pt x="768692" y="281965"/>
                  </a:lnTo>
                  <a:lnTo>
                    <a:pt x="772515" y="277355"/>
                  </a:lnTo>
                  <a:lnTo>
                    <a:pt x="774484" y="273621"/>
                  </a:lnTo>
                  <a:close/>
                </a:path>
                <a:path w="2218690" h="440690">
                  <a:moveTo>
                    <a:pt x="776236" y="431812"/>
                  </a:moveTo>
                  <a:lnTo>
                    <a:pt x="768985" y="429463"/>
                  </a:lnTo>
                  <a:lnTo>
                    <a:pt x="767422" y="431812"/>
                  </a:lnTo>
                  <a:lnTo>
                    <a:pt x="766025" y="433971"/>
                  </a:lnTo>
                  <a:lnTo>
                    <a:pt x="772121" y="440067"/>
                  </a:lnTo>
                  <a:lnTo>
                    <a:pt x="774484" y="438670"/>
                  </a:lnTo>
                  <a:lnTo>
                    <a:pt x="775449" y="437896"/>
                  </a:lnTo>
                  <a:lnTo>
                    <a:pt x="776236" y="436321"/>
                  </a:lnTo>
                  <a:lnTo>
                    <a:pt x="776236" y="431812"/>
                  </a:lnTo>
                  <a:close/>
                </a:path>
                <a:path w="2218690" h="440690">
                  <a:moveTo>
                    <a:pt x="901382" y="429463"/>
                  </a:moveTo>
                  <a:lnTo>
                    <a:pt x="900861" y="422668"/>
                  </a:lnTo>
                  <a:lnTo>
                    <a:pt x="898207" y="417944"/>
                  </a:lnTo>
                  <a:lnTo>
                    <a:pt x="894448" y="416217"/>
                  </a:lnTo>
                  <a:lnTo>
                    <a:pt x="890612" y="418465"/>
                  </a:lnTo>
                  <a:lnTo>
                    <a:pt x="887260" y="422783"/>
                  </a:lnTo>
                  <a:lnTo>
                    <a:pt x="886472" y="426720"/>
                  </a:lnTo>
                  <a:lnTo>
                    <a:pt x="889609" y="434962"/>
                  </a:lnTo>
                  <a:lnTo>
                    <a:pt x="891184" y="435927"/>
                  </a:lnTo>
                  <a:lnTo>
                    <a:pt x="895311" y="435356"/>
                  </a:lnTo>
                  <a:lnTo>
                    <a:pt x="899629" y="434962"/>
                  </a:lnTo>
                  <a:lnTo>
                    <a:pt x="900988" y="433578"/>
                  </a:lnTo>
                  <a:lnTo>
                    <a:pt x="901382" y="429463"/>
                  </a:lnTo>
                  <a:close/>
                </a:path>
                <a:path w="2218690" h="440690">
                  <a:moveTo>
                    <a:pt x="909624" y="280504"/>
                  </a:moveTo>
                  <a:lnTo>
                    <a:pt x="904735" y="276364"/>
                  </a:lnTo>
                  <a:lnTo>
                    <a:pt x="898448" y="280289"/>
                  </a:lnTo>
                  <a:lnTo>
                    <a:pt x="896493" y="281673"/>
                  </a:lnTo>
                  <a:lnTo>
                    <a:pt x="896493" y="282651"/>
                  </a:lnTo>
                  <a:lnTo>
                    <a:pt x="898448" y="285394"/>
                  </a:lnTo>
                  <a:lnTo>
                    <a:pt x="900988" y="288747"/>
                  </a:lnTo>
                  <a:lnTo>
                    <a:pt x="901204" y="288747"/>
                  </a:lnTo>
                  <a:lnTo>
                    <a:pt x="904341" y="285610"/>
                  </a:lnTo>
                  <a:lnTo>
                    <a:pt x="909624" y="280504"/>
                  </a:lnTo>
                  <a:close/>
                </a:path>
                <a:path w="2218690" h="440690">
                  <a:moveTo>
                    <a:pt x="1782572" y="179590"/>
                  </a:moveTo>
                  <a:lnTo>
                    <a:pt x="1778825" y="178028"/>
                  </a:lnTo>
                  <a:lnTo>
                    <a:pt x="1775714" y="180594"/>
                  </a:lnTo>
                  <a:lnTo>
                    <a:pt x="1773758" y="182346"/>
                  </a:lnTo>
                  <a:lnTo>
                    <a:pt x="1771192" y="181559"/>
                  </a:lnTo>
                  <a:lnTo>
                    <a:pt x="1765122" y="177838"/>
                  </a:lnTo>
                  <a:lnTo>
                    <a:pt x="1760804" y="175094"/>
                  </a:lnTo>
                  <a:lnTo>
                    <a:pt x="1756092" y="172732"/>
                  </a:lnTo>
                  <a:lnTo>
                    <a:pt x="1753743" y="172732"/>
                  </a:lnTo>
                  <a:lnTo>
                    <a:pt x="1749031" y="168808"/>
                  </a:lnTo>
                  <a:lnTo>
                    <a:pt x="1744510" y="163893"/>
                  </a:lnTo>
                  <a:lnTo>
                    <a:pt x="1737055" y="157403"/>
                  </a:lnTo>
                  <a:lnTo>
                    <a:pt x="1730336" y="154978"/>
                  </a:lnTo>
                  <a:lnTo>
                    <a:pt x="1723542" y="156578"/>
                  </a:lnTo>
                  <a:lnTo>
                    <a:pt x="1715858" y="162140"/>
                  </a:lnTo>
                  <a:lnTo>
                    <a:pt x="1709191" y="168211"/>
                  </a:lnTo>
                  <a:lnTo>
                    <a:pt x="1708035" y="170383"/>
                  </a:lnTo>
                  <a:lnTo>
                    <a:pt x="1708035" y="177444"/>
                  </a:lnTo>
                  <a:lnTo>
                    <a:pt x="1710537" y="187756"/>
                  </a:lnTo>
                  <a:lnTo>
                    <a:pt x="1717421" y="194233"/>
                  </a:lnTo>
                  <a:lnTo>
                    <a:pt x="1727809" y="196443"/>
                  </a:lnTo>
                  <a:lnTo>
                    <a:pt x="1740789" y="193941"/>
                  </a:lnTo>
                  <a:lnTo>
                    <a:pt x="1746681" y="191770"/>
                  </a:lnTo>
                  <a:lnTo>
                    <a:pt x="1747647" y="191973"/>
                  </a:lnTo>
                  <a:lnTo>
                    <a:pt x="1755889" y="199821"/>
                  </a:lnTo>
                  <a:lnTo>
                    <a:pt x="1760410" y="202184"/>
                  </a:lnTo>
                  <a:lnTo>
                    <a:pt x="1769046" y="202184"/>
                  </a:lnTo>
                  <a:lnTo>
                    <a:pt x="1774723" y="197650"/>
                  </a:lnTo>
                  <a:lnTo>
                    <a:pt x="1774723" y="191770"/>
                  </a:lnTo>
                  <a:lnTo>
                    <a:pt x="1776501" y="189407"/>
                  </a:lnTo>
                  <a:lnTo>
                    <a:pt x="1780794" y="186664"/>
                  </a:lnTo>
                  <a:lnTo>
                    <a:pt x="1782572" y="184518"/>
                  </a:lnTo>
                  <a:lnTo>
                    <a:pt x="1782572" y="179590"/>
                  </a:lnTo>
                  <a:close/>
                </a:path>
                <a:path w="2218690" h="440690">
                  <a:moveTo>
                    <a:pt x="1807870" y="208254"/>
                  </a:moveTo>
                  <a:lnTo>
                    <a:pt x="1804936" y="202577"/>
                  </a:lnTo>
                  <a:lnTo>
                    <a:pt x="1801977" y="196291"/>
                  </a:lnTo>
                  <a:lnTo>
                    <a:pt x="1799234" y="195110"/>
                  </a:lnTo>
                  <a:lnTo>
                    <a:pt x="1795132" y="197866"/>
                  </a:lnTo>
                  <a:lnTo>
                    <a:pt x="1790814" y="200609"/>
                  </a:lnTo>
                  <a:lnTo>
                    <a:pt x="1789823" y="208254"/>
                  </a:lnTo>
                  <a:lnTo>
                    <a:pt x="1793557" y="212178"/>
                  </a:lnTo>
                  <a:lnTo>
                    <a:pt x="1797659" y="216890"/>
                  </a:lnTo>
                  <a:lnTo>
                    <a:pt x="1800618" y="216890"/>
                  </a:lnTo>
                  <a:lnTo>
                    <a:pt x="1804936" y="212394"/>
                  </a:lnTo>
                  <a:lnTo>
                    <a:pt x="1807870" y="209042"/>
                  </a:lnTo>
                  <a:lnTo>
                    <a:pt x="1807870" y="208254"/>
                  </a:lnTo>
                  <a:close/>
                </a:path>
                <a:path w="2218690" h="440690">
                  <a:moveTo>
                    <a:pt x="1882292" y="87871"/>
                  </a:moveTo>
                  <a:lnTo>
                    <a:pt x="1879612" y="80721"/>
                  </a:lnTo>
                  <a:lnTo>
                    <a:pt x="1873796" y="73215"/>
                  </a:lnTo>
                  <a:lnTo>
                    <a:pt x="1865947" y="65366"/>
                  </a:lnTo>
                  <a:lnTo>
                    <a:pt x="1859851" y="64795"/>
                  </a:lnTo>
                  <a:lnTo>
                    <a:pt x="1856714" y="71856"/>
                  </a:lnTo>
                  <a:lnTo>
                    <a:pt x="1856600" y="80683"/>
                  </a:lnTo>
                  <a:lnTo>
                    <a:pt x="1861693" y="89890"/>
                  </a:lnTo>
                  <a:lnTo>
                    <a:pt x="1869541" y="96456"/>
                  </a:lnTo>
                  <a:lnTo>
                    <a:pt x="1877720" y="97345"/>
                  </a:lnTo>
                  <a:lnTo>
                    <a:pt x="1881708" y="93726"/>
                  </a:lnTo>
                  <a:lnTo>
                    <a:pt x="1882292" y="87871"/>
                  </a:lnTo>
                  <a:close/>
                </a:path>
                <a:path w="2218690" h="440690">
                  <a:moveTo>
                    <a:pt x="1916176" y="188442"/>
                  </a:moveTo>
                  <a:lnTo>
                    <a:pt x="1915388" y="186270"/>
                  </a:lnTo>
                  <a:lnTo>
                    <a:pt x="1909457" y="178803"/>
                  </a:lnTo>
                  <a:lnTo>
                    <a:pt x="1903018" y="170561"/>
                  </a:lnTo>
                  <a:lnTo>
                    <a:pt x="1899094" y="167817"/>
                  </a:lnTo>
                  <a:lnTo>
                    <a:pt x="1897341" y="170776"/>
                  </a:lnTo>
                  <a:lnTo>
                    <a:pt x="1896732" y="171742"/>
                  </a:lnTo>
                  <a:lnTo>
                    <a:pt x="1893811" y="172732"/>
                  </a:lnTo>
                  <a:lnTo>
                    <a:pt x="1892414" y="172732"/>
                  </a:lnTo>
                  <a:lnTo>
                    <a:pt x="1892414" y="182549"/>
                  </a:lnTo>
                  <a:lnTo>
                    <a:pt x="1892414" y="186474"/>
                  </a:lnTo>
                  <a:lnTo>
                    <a:pt x="1891639" y="188836"/>
                  </a:lnTo>
                  <a:lnTo>
                    <a:pt x="1890458" y="189407"/>
                  </a:lnTo>
                  <a:lnTo>
                    <a:pt x="1889277" y="190195"/>
                  </a:lnTo>
                  <a:lnTo>
                    <a:pt x="1888490" y="188048"/>
                  </a:lnTo>
                  <a:lnTo>
                    <a:pt x="1888490" y="180987"/>
                  </a:lnTo>
                  <a:lnTo>
                    <a:pt x="1889277" y="178803"/>
                  </a:lnTo>
                  <a:lnTo>
                    <a:pt x="1890458" y="179590"/>
                  </a:lnTo>
                  <a:lnTo>
                    <a:pt x="1891639" y="180200"/>
                  </a:lnTo>
                  <a:lnTo>
                    <a:pt x="1892414" y="182549"/>
                  </a:lnTo>
                  <a:lnTo>
                    <a:pt x="1892414" y="172732"/>
                  </a:lnTo>
                  <a:lnTo>
                    <a:pt x="1885746" y="172732"/>
                  </a:lnTo>
                  <a:lnTo>
                    <a:pt x="1885175" y="173710"/>
                  </a:lnTo>
                  <a:lnTo>
                    <a:pt x="1882038" y="185483"/>
                  </a:lnTo>
                  <a:lnTo>
                    <a:pt x="1879765" y="196481"/>
                  </a:lnTo>
                  <a:lnTo>
                    <a:pt x="1881263" y="202933"/>
                  </a:lnTo>
                  <a:lnTo>
                    <a:pt x="1887969" y="206552"/>
                  </a:lnTo>
                  <a:lnTo>
                    <a:pt x="1901266" y="209042"/>
                  </a:lnTo>
                  <a:lnTo>
                    <a:pt x="1910283" y="210426"/>
                  </a:lnTo>
                  <a:lnTo>
                    <a:pt x="1913039" y="207467"/>
                  </a:lnTo>
                  <a:lnTo>
                    <a:pt x="1915172" y="194906"/>
                  </a:lnTo>
                  <a:lnTo>
                    <a:pt x="1915896" y="190195"/>
                  </a:lnTo>
                  <a:lnTo>
                    <a:pt x="1916176" y="188442"/>
                  </a:lnTo>
                  <a:close/>
                </a:path>
                <a:path w="2218690" h="440690">
                  <a:moveTo>
                    <a:pt x="1984629" y="86753"/>
                  </a:moveTo>
                  <a:lnTo>
                    <a:pt x="1983460" y="81851"/>
                  </a:lnTo>
                  <a:lnTo>
                    <a:pt x="1981682" y="73215"/>
                  </a:lnTo>
                  <a:lnTo>
                    <a:pt x="1981098" y="72644"/>
                  </a:lnTo>
                  <a:lnTo>
                    <a:pt x="1971471" y="72644"/>
                  </a:lnTo>
                  <a:lnTo>
                    <a:pt x="1970900" y="73431"/>
                  </a:lnTo>
                  <a:lnTo>
                    <a:pt x="1970900" y="80289"/>
                  </a:lnTo>
                  <a:lnTo>
                    <a:pt x="1970900" y="88138"/>
                  </a:lnTo>
                  <a:lnTo>
                    <a:pt x="1973643" y="90487"/>
                  </a:lnTo>
                  <a:lnTo>
                    <a:pt x="1981288" y="88709"/>
                  </a:lnTo>
                  <a:lnTo>
                    <a:pt x="1984235" y="88138"/>
                  </a:lnTo>
                  <a:lnTo>
                    <a:pt x="1984629" y="86753"/>
                  </a:lnTo>
                  <a:close/>
                </a:path>
                <a:path w="2218690" h="440690">
                  <a:moveTo>
                    <a:pt x="2129777" y="67932"/>
                  </a:moveTo>
                  <a:lnTo>
                    <a:pt x="2126843" y="63004"/>
                  </a:lnTo>
                  <a:lnTo>
                    <a:pt x="2126056" y="63220"/>
                  </a:lnTo>
                  <a:lnTo>
                    <a:pt x="2125268" y="65570"/>
                  </a:lnTo>
                  <a:lnTo>
                    <a:pt x="2124697" y="67144"/>
                  </a:lnTo>
                  <a:lnTo>
                    <a:pt x="2124875" y="69113"/>
                  </a:lnTo>
                  <a:lnTo>
                    <a:pt x="2125878" y="69684"/>
                  </a:lnTo>
                  <a:lnTo>
                    <a:pt x="2128405" y="71259"/>
                  </a:lnTo>
                  <a:lnTo>
                    <a:pt x="2129777" y="67932"/>
                  </a:lnTo>
                  <a:close/>
                </a:path>
                <a:path w="2218690" h="440690">
                  <a:moveTo>
                    <a:pt x="2218067" y="25920"/>
                  </a:moveTo>
                  <a:lnTo>
                    <a:pt x="2214715" y="21602"/>
                  </a:lnTo>
                  <a:lnTo>
                    <a:pt x="2209215" y="21602"/>
                  </a:lnTo>
                  <a:lnTo>
                    <a:pt x="2208250" y="24142"/>
                  </a:lnTo>
                  <a:lnTo>
                    <a:pt x="2208250" y="28460"/>
                  </a:lnTo>
                  <a:lnTo>
                    <a:pt x="2208250" y="34556"/>
                  </a:lnTo>
                  <a:lnTo>
                    <a:pt x="2208834" y="35344"/>
                  </a:lnTo>
                  <a:lnTo>
                    <a:pt x="2216886" y="35344"/>
                  </a:lnTo>
                  <a:lnTo>
                    <a:pt x="2218067" y="34353"/>
                  </a:lnTo>
                  <a:lnTo>
                    <a:pt x="2218067" y="2592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3989" y="8843118"/>
              <a:ext cx="1684283" cy="14438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479154" y="9562680"/>
              <a:ext cx="1155700" cy="724535"/>
            </a:xfrm>
            <a:custGeom>
              <a:avLst/>
              <a:gdLst/>
              <a:ahLst/>
              <a:cxnLst/>
              <a:rect l="l" t="t" r="r" b="b"/>
              <a:pathLst>
                <a:path w="1155700" h="724534">
                  <a:moveTo>
                    <a:pt x="8242" y="443776"/>
                  </a:moveTo>
                  <a:lnTo>
                    <a:pt x="7061" y="440423"/>
                  </a:lnTo>
                  <a:lnTo>
                    <a:pt x="1181" y="440423"/>
                  </a:lnTo>
                  <a:lnTo>
                    <a:pt x="0" y="441820"/>
                  </a:lnTo>
                  <a:lnTo>
                    <a:pt x="0" y="443382"/>
                  </a:lnTo>
                  <a:lnTo>
                    <a:pt x="0" y="446709"/>
                  </a:lnTo>
                  <a:lnTo>
                    <a:pt x="393" y="446913"/>
                  </a:lnTo>
                  <a:lnTo>
                    <a:pt x="4711" y="445135"/>
                  </a:lnTo>
                  <a:lnTo>
                    <a:pt x="8242" y="443776"/>
                  </a:lnTo>
                  <a:close/>
                </a:path>
                <a:path w="1155700" h="724534">
                  <a:moveTo>
                    <a:pt x="190868" y="439458"/>
                  </a:moveTo>
                  <a:lnTo>
                    <a:pt x="189496" y="435140"/>
                  </a:lnTo>
                  <a:lnTo>
                    <a:pt x="185483" y="430466"/>
                  </a:lnTo>
                  <a:lnTo>
                    <a:pt x="178320" y="426186"/>
                  </a:lnTo>
                  <a:lnTo>
                    <a:pt x="170853" y="423633"/>
                  </a:lnTo>
                  <a:lnTo>
                    <a:pt x="165963" y="424141"/>
                  </a:lnTo>
                  <a:lnTo>
                    <a:pt x="165366" y="424726"/>
                  </a:lnTo>
                  <a:lnTo>
                    <a:pt x="164782" y="427469"/>
                  </a:lnTo>
                  <a:lnTo>
                    <a:pt x="164782" y="434746"/>
                  </a:lnTo>
                  <a:lnTo>
                    <a:pt x="176745" y="444347"/>
                  </a:lnTo>
                  <a:lnTo>
                    <a:pt x="187147" y="444347"/>
                  </a:lnTo>
                  <a:lnTo>
                    <a:pt x="190868" y="439458"/>
                  </a:lnTo>
                  <a:close/>
                </a:path>
                <a:path w="1155700" h="724534">
                  <a:moveTo>
                    <a:pt x="345071" y="613549"/>
                  </a:moveTo>
                  <a:lnTo>
                    <a:pt x="343293" y="606691"/>
                  </a:lnTo>
                  <a:lnTo>
                    <a:pt x="342315" y="603732"/>
                  </a:lnTo>
                  <a:lnTo>
                    <a:pt x="341528" y="603161"/>
                  </a:lnTo>
                  <a:lnTo>
                    <a:pt x="340144" y="601586"/>
                  </a:lnTo>
                  <a:lnTo>
                    <a:pt x="322097" y="600024"/>
                  </a:lnTo>
                  <a:lnTo>
                    <a:pt x="317601" y="600798"/>
                  </a:lnTo>
                  <a:lnTo>
                    <a:pt x="315823" y="601192"/>
                  </a:lnTo>
                  <a:lnTo>
                    <a:pt x="313283" y="603554"/>
                  </a:lnTo>
                  <a:lnTo>
                    <a:pt x="311899" y="606094"/>
                  </a:lnTo>
                  <a:lnTo>
                    <a:pt x="308368" y="612978"/>
                  </a:lnTo>
                  <a:lnTo>
                    <a:pt x="312102" y="618083"/>
                  </a:lnTo>
                  <a:lnTo>
                    <a:pt x="322491" y="620826"/>
                  </a:lnTo>
                  <a:lnTo>
                    <a:pt x="334467" y="623760"/>
                  </a:lnTo>
                  <a:lnTo>
                    <a:pt x="336042" y="623570"/>
                  </a:lnTo>
                  <a:lnTo>
                    <a:pt x="344284" y="615911"/>
                  </a:lnTo>
                  <a:lnTo>
                    <a:pt x="345071" y="613549"/>
                  </a:lnTo>
                  <a:close/>
                </a:path>
                <a:path w="1155700" h="724534">
                  <a:moveTo>
                    <a:pt x="368401" y="592747"/>
                  </a:moveTo>
                  <a:lnTo>
                    <a:pt x="364871" y="589203"/>
                  </a:lnTo>
                  <a:lnTo>
                    <a:pt x="360946" y="591566"/>
                  </a:lnTo>
                  <a:lnTo>
                    <a:pt x="358597" y="592950"/>
                  </a:lnTo>
                  <a:lnTo>
                    <a:pt x="358597" y="593915"/>
                  </a:lnTo>
                  <a:lnTo>
                    <a:pt x="362331" y="597662"/>
                  </a:lnTo>
                  <a:lnTo>
                    <a:pt x="363512" y="597662"/>
                  </a:lnTo>
                  <a:lnTo>
                    <a:pt x="365264" y="595884"/>
                  </a:lnTo>
                  <a:lnTo>
                    <a:pt x="368401" y="592747"/>
                  </a:lnTo>
                  <a:close/>
                </a:path>
                <a:path w="1155700" h="724534">
                  <a:moveTo>
                    <a:pt x="561225" y="488543"/>
                  </a:moveTo>
                  <a:lnTo>
                    <a:pt x="556133" y="484212"/>
                  </a:lnTo>
                  <a:lnTo>
                    <a:pt x="549846" y="481025"/>
                  </a:lnTo>
                  <a:lnTo>
                    <a:pt x="541515" y="479691"/>
                  </a:lnTo>
                  <a:lnTo>
                    <a:pt x="532726" y="480288"/>
                  </a:lnTo>
                  <a:lnTo>
                    <a:pt x="525132" y="482828"/>
                  </a:lnTo>
                  <a:lnTo>
                    <a:pt x="520623" y="485190"/>
                  </a:lnTo>
                  <a:lnTo>
                    <a:pt x="519849" y="486752"/>
                  </a:lnTo>
                  <a:lnTo>
                    <a:pt x="520814" y="490105"/>
                  </a:lnTo>
                  <a:lnTo>
                    <a:pt x="522617" y="497979"/>
                  </a:lnTo>
                  <a:lnTo>
                    <a:pt x="523786" y="507022"/>
                  </a:lnTo>
                  <a:lnTo>
                    <a:pt x="524103" y="515264"/>
                  </a:lnTo>
                  <a:lnTo>
                    <a:pt x="523379" y="520712"/>
                  </a:lnTo>
                  <a:lnTo>
                    <a:pt x="521982" y="524446"/>
                  </a:lnTo>
                  <a:lnTo>
                    <a:pt x="522770" y="526986"/>
                  </a:lnTo>
                  <a:lnTo>
                    <a:pt x="526694" y="532879"/>
                  </a:lnTo>
                  <a:lnTo>
                    <a:pt x="532460" y="539165"/>
                  </a:lnTo>
                  <a:lnTo>
                    <a:pt x="539165" y="542086"/>
                  </a:lnTo>
                  <a:lnTo>
                    <a:pt x="546455" y="541578"/>
                  </a:lnTo>
                  <a:lnTo>
                    <a:pt x="559473" y="511670"/>
                  </a:lnTo>
                  <a:lnTo>
                    <a:pt x="561225" y="488543"/>
                  </a:lnTo>
                  <a:close/>
                </a:path>
                <a:path w="1155700" h="724534">
                  <a:moveTo>
                    <a:pt x="641464" y="610806"/>
                  </a:moveTo>
                  <a:lnTo>
                    <a:pt x="596150" y="596087"/>
                  </a:lnTo>
                  <a:lnTo>
                    <a:pt x="578497" y="595312"/>
                  </a:lnTo>
                  <a:lnTo>
                    <a:pt x="575170" y="595693"/>
                  </a:lnTo>
                  <a:lnTo>
                    <a:pt x="574179" y="598233"/>
                  </a:lnTo>
                  <a:lnTo>
                    <a:pt x="573392" y="600024"/>
                  </a:lnTo>
                  <a:lnTo>
                    <a:pt x="573392" y="602767"/>
                  </a:lnTo>
                  <a:lnTo>
                    <a:pt x="574001" y="604126"/>
                  </a:lnTo>
                  <a:lnTo>
                    <a:pt x="577786" y="608482"/>
                  </a:lnTo>
                  <a:lnTo>
                    <a:pt x="585165" y="614807"/>
                  </a:lnTo>
                  <a:lnTo>
                    <a:pt x="592848" y="620496"/>
                  </a:lnTo>
                  <a:lnTo>
                    <a:pt x="597509" y="622973"/>
                  </a:lnTo>
                  <a:lnTo>
                    <a:pt x="598512" y="622973"/>
                  </a:lnTo>
                  <a:lnTo>
                    <a:pt x="602437" y="624547"/>
                  </a:lnTo>
                  <a:lnTo>
                    <a:pt x="606145" y="626503"/>
                  </a:lnTo>
                  <a:lnTo>
                    <a:pt x="619696" y="631202"/>
                  </a:lnTo>
                  <a:lnTo>
                    <a:pt x="630948" y="630288"/>
                  </a:lnTo>
                  <a:lnTo>
                    <a:pt x="638619" y="624306"/>
                  </a:lnTo>
                  <a:lnTo>
                    <a:pt x="641464" y="613765"/>
                  </a:lnTo>
                  <a:lnTo>
                    <a:pt x="641464" y="610806"/>
                  </a:lnTo>
                  <a:close/>
                </a:path>
                <a:path w="1155700" h="724534">
                  <a:moveTo>
                    <a:pt x="664845" y="724319"/>
                  </a:moveTo>
                  <a:lnTo>
                    <a:pt x="663041" y="722096"/>
                  </a:lnTo>
                  <a:lnTo>
                    <a:pt x="660082" y="718566"/>
                  </a:lnTo>
                  <a:lnTo>
                    <a:pt x="645198" y="718172"/>
                  </a:lnTo>
                  <a:lnTo>
                    <a:pt x="641858" y="721499"/>
                  </a:lnTo>
                  <a:lnTo>
                    <a:pt x="639051" y="724319"/>
                  </a:lnTo>
                  <a:lnTo>
                    <a:pt x="664845" y="724319"/>
                  </a:lnTo>
                  <a:close/>
                </a:path>
                <a:path w="1155700" h="724534">
                  <a:moveTo>
                    <a:pt x="716026" y="358190"/>
                  </a:moveTo>
                  <a:lnTo>
                    <a:pt x="713663" y="351053"/>
                  </a:lnTo>
                  <a:lnTo>
                    <a:pt x="707732" y="346138"/>
                  </a:lnTo>
                  <a:lnTo>
                    <a:pt x="699960" y="344297"/>
                  </a:lnTo>
                  <a:lnTo>
                    <a:pt x="692086" y="346430"/>
                  </a:lnTo>
                  <a:lnTo>
                    <a:pt x="686587" y="349567"/>
                  </a:lnTo>
                  <a:lnTo>
                    <a:pt x="687768" y="357009"/>
                  </a:lnTo>
                  <a:lnTo>
                    <a:pt x="694626" y="362712"/>
                  </a:lnTo>
                  <a:lnTo>
                    <a:pt x="702030" y="366915"/>
                  </a:lnTo>
                  <a:lnTo>
                    <a:pt x="708926" y="367372"/>
                  </a:lnTo>
                  <a:lnTo>
                    <a:pt x="714032" y="364363"/>
                  </a:lnTo>
                  <a:lnTo>
                    <a:pt x="716026" y="358190"/>
                  </a:lnTo>
                  <a:close/>
                </a:path>
                <a:path w="1155700" h="724534">
                  <a:moveTo>
                    <a:pt x="748868" y="268592"/>
                  </a:moveTo>
                  <a:lnTo>
                    <a:pt x="714248" y="242760"/>
                  </a:lnTo>
                  <a:lnTo>
                    <a:pt x="705637" y="242341"/>
                  </a:lnTo>
                  <a:lnTo>
                    <a:pt x="698677" y="242887"/>
                  </a:lnTo>
                  <a:lnTo>
                    <a:pt x="694042" y="244348"/>
                  </a:lnTo>
                  <a:lnTo>
                    <a:pt x="688416" y="250266"/>
                  </a:lnTo>
                  <a:lnTo>
                    <a:pt x="687616" y="257873"/>
                  </a:lnTo>
                  <a:lnTo>
                    <a:pt x="691438" y="266026"/>
                  </a:lnTo>
                  <a:lnTo>
                    <a:pt x="699719" y="273608"/>
                  </a:lnTo>
                  <a:lnTo>
                    <a:pt x="709066" y="278726"/>
                  </a:lnTo>
                  <a:lnTo>
                    <a:pt x="718858" y="282562"/>
                  </a:lnTo>
                  <a:lnTo>
                    <a:pt x="727748" y="284670"/>
                  </a:lnTo>
                  <a:lnTo>
                    <a:pt x="734441" y="284581"/>
                  </a:lnTo>
                  <a:lnTo>
                    <a:pt x="741311" y="281266"/>
                  </a:lnTo>
                  <a:lnTo>
                    <a:pt x="746290" y="275666"/>
                  </a:lnTo>
                  <a:lnTo>
                    <a:pt x="748868" y="268592"/>
                  </a:lnTo>
                  <a:close/>
                </a:path>
                <a:path w="1155700" h="724534">
                  <a:moveTo>
                    <a:pt x="818019" y="358787"/>
                  </a:moveTo>
                  <a:lnTo>
                    <a:pt x="816838" y="358000"/>
                  </a:lnTo>
                  <a:lnTo>
                    <a:pt x="813701" y="358000"/>
                  </a:lnTo>
                  <a:lnTo>
                    <a:pt x="811745" y="358787"/>
                  </a:lnTo>
                  <a:lnTo>
                    <a:pt x="811136" y="359968"/>
                  </a:lnTo>
                  <a:lnTo>
                    <a:pt x="810564" y="360934"/>
                  </a:lnTo>
                  <a:lnTo>
                    <a:pt x="811745" y="361924"/>
                  </a:lnTo>
                  <a:lnTo>
                    <a:pt x="816241" y="361924"/>
                  </a:lnTo>
                  <a:lnTo>
                    <a:pt x="818019" y="360934"/>
                  </a:lnTo>
                  <a:lnTo>
                    <a:pt x="818019" y="358787"/>
                  </a:lnTo>
                  <a:close/>
                </a:path>
                <a:path w="1155700" h="724534">
                  <a:moveTo>
                    <a:pt x="837641" y="337794"/>
                  </a:moveTo>
                  <a:lnTo>
                    <a:pt x="836853" y="336410"/>
                  </a:lnTo>
                  <a:lnTo>
                    <a:pt x="834682" y="336410"/>
                  </a:lnTo>
                  <a:lnTo>
                    <a:pt x="833716" y="337794"/>
                  </a:lnTo>
                  <a:lnTo>
                    <a:pt x="833716" y="339369"/>
                  </a:lnTo>
                  <a:lnTo>
                    <a:pt x="833716" y="340931"/>
                  </a:lnTo>
                  <a:lnTo>
                    <a:pt x="834682" y="342290"/>
                  </a:lnTo>
                  <a:lnTo>
                    <a:pt x="836853" y="342290"/>
                  </a:lnTo>
                  <a:lnTo>
                    <a:pt x="837641" y="340931"/>
                  </a:lnTo>
                  <a:lnTo>
                    <a:pt x="837641" y="337794"/>
                  </a:lnTo>
                  <a:close/>
                </a:path>
                <a:path w="1155700" h="724534">
                  <a:moveTo>
                    <a:pt x="894334" y="394119"/>
                  </a:moveTo>
                  <a:lnTo>
                    <a:pt x="893330" y="393725"/>
                  </a:lnTo>
                  <a:lnTo>
                    <a:pt x="887844" y="393725"/>
                  </a:lnTo>
                  <a:lnTo>
                    <a:pt x="886879" y="394119"/>
                  </a:lnTo>
                  <a:lnTo>
                    <a:pt x="888238" y="394703"/>
                  </a:lnTo>
                  <a:lnTo>
                    <a:pt x="889406" y="395097"/>
                  </a:lnTo>
                  <a:lnTo>
                    <a:pt x="891768" y="395097"/>
                  </a:lnTo>
                  <a:lnTo>
                    <a:pt x="893152" y="394703"/>
                  </a:lnTo>
                  <a:lnTo>
                    <a:pt x="894334" y="394119"/>
                  </a:lnTo>
                  <a:close/>
                </a:path>
                <a:path w="1155700" h="724534">
                  <a:moveTo>
                    <a:pt x="901573" y="94996"/>
                  </a:moveTo>
                  <a:lnTo>
                    <a:pt x="898258" y="92824"/>
                  </a:lnTo>
                  <a:lnTo>
                    <a:pt x="894334" y="90462"/>
                  </a:lnTo>
                  <a:lnTo>
                    <a:pt x="892556" y="90678"/>
                  </a:lnTo>
                  <a:lnTo>
                    <a:pt x="891374" y="93992"/>
                  </a:lnTo>
                  <a:lnTo>
                    <a:pt x="890016" y="97536"/>
                  </a:lnTo>
                  <a:lnTo>
                    <a:pt x="891971" y="100876"/>
                  </a:lnTo>
                  <a:lnTo>
                    <a:pt x="899617" y="100876"/>
                  </a:lnTo>
                  <a:lnTo>
                    <a:pt x="901573" y="94996"/>
                  </a:lnTo>
                  <a:close/>
                </a:path>
                <a:path w="1155700" h="724534">
                  <a:moveTo>
                    <a:pt x="909637" y="479691"/>
                  </a:moveTo>
                  <a:lnTo>
                    <a:pt x="909027" y="474789"/>
                  </a:lnTo>
                  <a:lnTo>
                    <a:pt x="902957" y="468909"/>
                  </a:lnTo>
                  <a:lnTo>
                    <a:pt x="896607" y="465239"/>
                  </a:lnTo>
                  <a:lnTo>
                    <a:pt x="888949" y="463727"/>
                  </a:lnTo>
                  <a:lnTo>
                    <a:pt x="881634" y="464451"/>
                  </a:lnTo>
                  <a:lnTo>
                    <a:pt x="876274" y="467512"/>
                  </a:lnTo>
                  <a:lnTo>
                    <a:pt x="871359" y="472833"/>
                  </a:lnTo>
                  <a:lnTo>
                    <a:pt x="872147" y="480479"/>
                  </a:lnTo>
                  <a:lnTo>
                    <a:pt x="878420" y="486575"/>
                  </a:lnTo>
                  <a:lnTo>
                    <a:pt x="886206" y="492620"/>
                  </a:lnTo>
                  <a:lnTo>
                    <a:pt x="893445" y="494880"/>
                  </a:lnTo>
                  <a:lnTo>
                    <a:pt x="899795" y="493268"/>
                  </a:lnTo>
                  <a:lnTo>
                    <a:pt x="904925" y="487756"/>
                  </a:lnTo>
                  <a:lnTo>
                    <a:pt x="909637" y="479691"/>
                  </a:lnTo>
                  <a:close/>
                </a:path>
                <a:path w="1155700" h="724534">
                  <a:moveTo>
                    <a:pt x="982408" y="598627"/>
                  </a:moveTo>
                  <a:lnTo>
                    <a:pt x="980871" y="591502"/>
                  </a:lnTo>
                  <a:lnTo>
                    <a:pt x="975982" y="586803"/>
                  </a:lnTo>
                  <a:lnTo>
                    <a:pt x="970000" y="585724"/>
                  </a:lnTo>
                  <a:lnTo>
                    <a:pt x="965149" y="589419"/>
                  </a:lnTo>
                  <a:lnTo>
                    <a:pt x="962190" y="595312"/>
                  </a:lnTo>
                  <a:lnTo>
                    <a:pt x="962787" y="600405"/>
                  </a:lnTo>
                  <a:lnTo>
                    <a:pt x="972997" y="609625"/>
                  </a:lnTo>
                  <a:lnTo>
                    <a:pt x="981621" y="606298"/>
                  </a:lnTo>
                  <a:lnTo>
                    <a:pt x="982408" y="598627"/>
                  </a:lnTo>
                  <a:close/>
                </a:path>
                <a:path w="1155700" h="724534">
                  <a:moveTo>
                    <a:pt x="1031646" y="618655"/>
                  </a:moveTo>
                  <a:lnTo>
                    <a:pt x="1031430" y="617689"/>
                  </a:lnTo>
                  <a:lnTo>
                    <a:pt x="1028509" y="615721"/>
                  </a:lnTo>
                  <a:lnTo>
                    <a:pt x="1024585" y="612762"/>
                  </a:lnTo>
                  <a:lnTo>
                    <a:pt x="1020267" y="612584"/>
                  </a:lnTo>
                  <a:lnTo>
                    <a:pt x="1016342" y="614934"/>
                  </a:lnTo>
                  <a:lnTo>
                    <a:pt x="1012418" y="617474"/>
                  </a:lnTo>
                  <a:lnTo>
                    <a:pt x="1014958" y="622185"/>
                  </a:lnTo>
                  <a:lnTo>
                    <a:pt x="1021232" y="623760"/>
                  </a:lnTo>
                  <a:lnTo>
                    <a:pt x="1025372" y="624941"/>
                  </a:lnTo>
                  <a:lnTo>
                    <a:pt x="1027506" y="624357"/>
                  </a:lnTo>
                  <a:lnTo>
                    <a:pt x="1029296" y="621614"/>
                  </a:lnTo>
                  <a:lnTo>
                    <a:pt x="1031646" y="618655"/>
                  </a:lnTo>
                  <a:close/>
                </a:path>
                <a:path w="1155700" h="724534">
                  <a:moveTo>
                    <a:pt x="1045171" y="187045"/>
                  </a:moveTo>
                  <a:lnTo>
                    <a:pt x="1028687" y="165252"/>
                  </a:lnTo>
                  <a:lnTo>
                    <a:pt x="1027899" y="165252"/>
                  </a:lnTo>
                  <a:lnTo>
                    <a:pt x="1027722" y="167030"/>
                  </a:lnTo>
                  <a:lnTo>
                    <a:pt x="1027010" y="174548"/>
                  </a:lnTo>
                  <a:lnTo>
                    <a:pt x="1026896" y="182435"/>
                  </a:lnTo>
                  <a:lnTo>
                    <a:pt x="1027353" y="189001"/>
                  </a:lnTo>
                  <a:lnTo>
                    <a:pt x="1028293" y="192544"/>
                  </a:lnTo>
                  <a:lnTo>
                    <a:pt x="1031430" y="196469"/>
                  </a:lnTo>
                  <a:lnTo>
                    <a:pt x="1039101" y="195478"/>
                  </a:lnTo>
                  <a:lnTo>
                    <a:pt x="1042428" y="190982"/>
                  </a:lnTo>
                  <a:lnTo>
                    <a:pt x="1045171" y="187045"/>
                  </a:lnTo>
                  <a:close/>
                </a:path>
                <a:path w="1155700" h="724534">
                  <a:moveTo>
                    <a:pt x="1128153" y="7645"/>
                  </a:moveTo>
                  <a:lnTo>
                    <a:pt x="1120902" y="393"/>
                  </a:lnTo>
                  <a:lnTo>
                    <a:pt x="1113053" y="0"/>
                  </a:lnTo>
                  <a:lnTo>
                    <a:pt x="1111275" y="2755"/>
                  </a:lnTo>
                  <a:lnTo>
                    <a:pt x="1108925" y="6654"/>
                  </a:lnTo>
                  <a:lnTo>
                    <a:pt x="1114234" y="12534"/>
                  </a:lnTo>
                  <a:lnTo>
                    <a:pt x="1126401" y="12534"/>
                  </a:lnTo>
                  <a:lnTo>
                    <a:pt x="1128153" y="7645"/>
                  </a:lnTo>
                  <a:close/>
                </a:path>
                <a:path w="1155700" h="724534">
                  <a:moveTo>
                    <a:pt x="1155623" y="290283"/>
                  </a:moveTo>
                  <a:lnTo>
                    <a:pt x="1151089" y="282041"/>
                  </a:lnTo>
                  <a:lnTo>
                    <a:pt x="1149527" y="281470"/>
                  </a:lnTo>
                  <a:lnTo>
                    <a:pt x="1135037" y="281470"/>
                  </a:lnTo>
                  <a:lnTo>
                    <a:pt x="1127366" y="280289"/>
                  </a:lnTo>
                  <a:lnTo>
                    <a:pt x="1123835" y="278714"/>
                  </a:lnTo>
                  <a:lnTo>
                    <a:pt x="1113840" y="274789"/>
                  </a:lnTo>
                  <a:lnTo>
                    <a:pt x="1107567" y="273608"/>
                  </a:lnTo>
                  <a:lnTo>
                    <a:pt x="1104811" y="275361"/>
                  </a:lnTo>
                  <a:lnTo>
                    <a:pt x="1103299" y="279577"/>
                  </a:lnTo>
                  <a:lnTo>
                    <a:pt x="1107897" y="284276"/>
                  </a:lnTo>
                  <a:lnTo>
                    <a:pt x="1115961" y="287769"/>
                  </a:lnTo>
                  <a:lnTo>
                    <a:pt x="1124826" y="288328"/>
                  </a:lnTo>
                  <a:lnTo>
                    <a:pt x="1129538" y="287324"/>
                  </a:lnTo>
                  <a:lnTo>
                    <a:pt x="1132471" y="288328"/>
                  </a:lnTo>
                  <a:lnTo>
                    <a:pt x="1137564" y="292036"/>
                  </a:lnTo>
                  <a:lnTo>
                    <a:pt x="1145413" y="297929"/>
                  </a:lnTo>
                  <a:lnTo>
                    <a:pt x="1149921" y="298526"/>
                  </a:lnTo>
                  <a:lnTo>
                    <a:pt x="1153452" y="294208"/>
                  </a:lnTo>
                  <a:lnTo>
                    <a:pt x="1155623" y="291642"/>
                  </a:lnTo>
                  <a:lnTo>
                    <a:pt x="1155623" y="290283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8584" y="7114606"/>
              <a:ext cx="3103389" cy="29426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69378" y="8080774"/>
              <a:ext cx="3303328" cy="6885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075" y="3543300"/>
              <a:ext cx="17792700" cy="31527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472" y="942339"/>
              <a:ext cx="590550" cy="6864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3747" y="942339"/>
              <a:ext cx="495934" cy="6864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8539" y="942339"/>
              <a:ext cx="152400" cy="6864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577" y="942339"/>
              <a:ext cx="1109472" cy="6864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14626" y="942339"/>
              <a:ext cx="438150" cy="6864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8951" y="942339"/>
              <a:ext cx="1200912" cy="6864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24834" y="942339"/>
              <a:ext cx="917181" cy="6864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5540" y="942339"/>
              <a:ext cx="2159762" cy="6864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0908" y="942339"/>
              <a:ext cx="787819" cy="6864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93915" y="942339"/>
              <a:ext cx="1865629" cy="6864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41054" y="942339"/>
              <a:ext cx="917181" cy="6864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71760" y="942339"/>
              <a:ext cx="851319" cy="6864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03916" y="942339"/>
              <a:ext cx="1212342" cy="6864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04625" y="942339"/>
              <a:ext cx="787819" cy="6864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87631" y="942339"/>
              <a:ext cx="1072362" cy="6864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237463" y="942339"/>
              <a:ext cx="657694" cy="6864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72768" y="942339"/>
              <a:ext cx="1223390" cy="6864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882876" y="942339"/>
              <a:ext cx="648119" cy="6864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466313" y="942339"/>
              <a:ext cx="1108075" cy="6864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443325" y="942339"/>
              <a:ext cx="1568323" cy="6864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814036" y="942339"/>
              <a:ext cx="171450" cy="6864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8472" y="1285621"/>
              <a:ext cx="1109091" cy="6864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1139" y="1285621"/>
              <a:ext cx="438784" cy="6864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15845" y="1285621"/>
              <a:ext cx="1200912" cy="6864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11855" y="1285621"/>
              <a:ext cx="917181" cy="6864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42309" y="1285621"/>
              <a:ext cx="1448562" cy="6864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07559" y="1285621"/>
              <a:ext cx="787819" cy="6864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90565" y="1285621"/>
              <a:ext cx="1568577" cy="6864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5129" y="1285621"/>
              <a:ext cx="1166241" cy="6864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17610" y="1285621"/>
              <a:ext cx="905675" cy="6864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37268" y="1285621"/>
              <a:ext cx="787819" cy="6864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20275" y="1285621"/>
              <a:ext cx="787819" cy="6864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03281" y="1285621"/>
              <a:ext cx="1865629" cy="6864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250419" y="1285621"/>
              <a:ext cx="889419" cy="6864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006451" y="1285621"/>
              <a:ext cx="940219" cy="6864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804900" y="1285621"/>
              <a:ext cx="1191018" cy="6864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851761" y="1285621"/>
              <a:ext cx="976706" cy="6864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727044" y="1285621"/>
              <a:ext cx="1212342" cy="6864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734155" y="1285621"/>
              <a:ext cx="171450" cy="6864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8472" y="1628775"/>
              <a:ext cx="775119" cy="6864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50619" y="1628775"/>
              <a:ext cx="1853183" cy="6864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15285" y="1628775"/>
              <a:ext cx="1269491" cy="6864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70984" y="1628775"/>
              <a:ext cx="787819" cy="6864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53990" y="1628775"/>
              <a:ext cx="787819" cy="6864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36870" y="1628775"/>
              <a:ext cx="1545335" cy="6864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52031" y="1628775"/>
              <a:ext cx="1212342" cy="6864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952740" y="1628775"/>
              <a:ext cx="429094" cy="6864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330818" y="1628775"/>
              <a:ext cx="1470278" cy="68643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715118" y="1628775"/>
              <a:ext cx="1481201" cy="6864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102975" y="1628775"/>
              <a:ext cx="2529840" cy="6864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522706" y="1628775"/>
              <a:ext cx="953350" cy="6864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328139" y="1628775"/>
              <a:ext cx="1211961" cy="6864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428976" y="1628775"/>
              <a:ext cx="821931" cy="68643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175355" y="1628775"/>
              <a:ext cx="1545336" cy="68643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496789" y="1628775"/>
              <a:ext cx="171450" cy="686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97795"/>
            <a:chOff x="0" y="0"/>
            <a:chExt cx="18288635" cy="10297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344150" cy="90011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2F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8979" y="7335684"/>
              <a:ext cx="1869439" cy="1149985"/>
            </a:xfrm>
            <a:custGeom>
              <a:avLst/>
              <a:gdLst/>
              <a:ahLst/>
              <a:cxnLst/>
              <a:rect l="l" t="t" r="r" b="b"/>
              <a:pathLst>
                <a:path w="1869440" h="1149984">
                  <a:moveTo>
                    <a:pt x="33743" y="357251"/>
                  </a:moveTo>
                  <a:lnTo>
                    <a:pt x="30530" y="350964"/>
                  </a:lnTo>
                  <a:lnTo>
                    <a:pt x="25717" y="341541"/>
                  </a:lnTo>
                  <a:lnTo>
                    <a:pt x="20612" y="341541"/>
                  </a:lnTo>
                  <a:lnTo>
                    <a:pt x="20396" y="341325"/>
                  </a:lnTo>
                  <a:lnTo>
                    <a:pt x="20396" y="348602"/>
                  </a:lnTo>
                  <a:lnTo>
                    <a:pt x="17475" y="350367"/>
                  </a:lnTo>
                  <a:lnTo>
                    <a:pt x="16294" y="350964"/>
                  </a:lnTo>
                  <a:lnTo>
                    <a:pt x="14719" y="349389"/>
                  </a:lnTo>
                  <a:lnTo>
                    <a:pt x="13550" y="346646"/>
                  </a:lnTo>
                  <a:lnTo>
                    <a:pt x="12547" y="343890"/>
                  </a:lnTo>
                  <a:lnTo>
                    <a:pt x="10414" y="341541"/>
                  </a:lnTo>
                  <a:lnTo>
                    <a:pt x="6870" y="341541"/>
                  </a:lnTo>
                  <a:lnTo>
                    <a:pt x="6273" y="340360"/>
                  </a:lnTo>
                  <a:lnTo>
                    <a:pt x="6870" y="338607"/>
                  </a:lnTo>
                  <a:lnTo>
                    <a:pt x="7658" y="337045"/>
                  </a:lnTo>
                  <a:lnTo>
                    <a:pt x="8839" y="335648"/>
                  </a:lnTo>
                  <a:lnTo>
                    <a:pt x="10795" y="335648"/>
                  </a:lnTo>
                  <a:lnTo>
                    <a:pt x="12166" y="337045"/>
                  </a:lnTo>
                  <a:lnTo>
                    <a:pt x="12763" y="338607"/>
                  </a:lnTo>
                  <a:lnTo>
                    <a:pt x="13550" y="340182"/>
                  </a:lnTo>
                  <a:lnTo>
                    <a:pt x="15113" y="341541"/>
                  </a:lnTo>
                  <a:lnTo>
                    <a:pt x="19824" y="341541"/>
                  </a:lnTo>
                  <a:lnTo>
                    <a:pt x="20396" y="348602"/>
                  </a:lnTo>
                  <a:lnTo>
                    <a:pt x="20396" y="341325"/>
                  </a:lnTo>
                  <a:lnTo>
                    <a:pt x="19431" y="340360"/>
                  </a:lnTo>
                  <a:lnTo>
                    <a:pt x="19431" y="336257"/>
                  </a:lnTo>
                  <a:lnTo>
                    <a:pt x="18897" y="335648"/>
                  </a:lnTo>
                  <a:lnTo>
                    <a:pt x="4914" y="319951"/>
                  </a:lnTo>
                  <a:lnTo>
                    <a:pt x="2349" y="319951"/>
                  </a:lnTo>
                  <a:lnTo>
                    <a:pt x="1562" y="320548"/>
                  </a:lnTo>
                  <a:lnTo>
                    <a:pt x="1168" y="321335"/>
                  </a:lnTo>
                  <a:lnTo>
                    <a:pt x="596" y="322300"/>
                  </a:lnTo>
                  <a:lnTo>
                    <a:pt x="990" y="324662"/>
                  </a:lnTo>
                  <a:lnTo>
                    <a:pt x="2565" y="328980"/>
                  </a:lnTo>
                  <a:lnTo>
                    <a:pt x="2349" y="334289"/>
                  </a:lnTo>
                  <a:lnTo>
                    <a:pt x="965" y="340360"/>
                  </a:lnTo>
                  <a:lnTo>
                    <a:pt x="0" y="344500"/>
                  </a:lnTo>
                  <a:lnTo>
                    <a:pt x="203" y="346824"/>
                  </a:lnTo>
                  <a:lnTo>
                    <a:pt x="2171" y="348399"/>
                  </a:lnTo>
                  <a:lnTo>
                    <a:pt x="3733" y="349389"/>
                  </a:lnTo>
                  <a:lnTo>
                    <a:pt x="6096" y="353110"/>
                  </a:lnTo>
                  <a:lnTo>
                    <a:pt x="7454" y="356463"/>
                  </a:lnTo>
                  <a:lnTo>
                    <a:pt x="13119" y="363855"/>
                  </a:lnTo>
                  <a:lnTo>
                    <a:pt x="21170" y="367690"/>
                  </a:lnTo>
                  <a:lnTo>
                    <a:pt x="28727" y="367334"/>
                  </a:lnTo>
                  <a:lnTo>
                    <a:pt x="32956" y="362140"/>
                  </a:lnTo>
                  <a:lnTo>
                    <a:pt x="33743" y="357251"/>
                  </a:lnTo>
                  <a:close/>
                </a:path>
                <a:path w="1869440" h="1149984">
                  <a:moveTo>
                    <a:pt x="217551" y="826757"/>
                  </a:moveTo>
                  <a:lnTo>
                    <a:pt x="208127" y="818502"/>
                  </a:lnTo>
                  <a:lnTo>
                    <a:pt x="195592" y="818502"/>
                  </a:lnTo>
                  <a:lnTo>
                    <a:pt x="192062" y="819086"/>
                  </a:lnTo>
                  <a:lnTo>
                    <a:pt x="191465" y="819873"/>
                  </a:lnTo>
                  <a:lnTo>
                    <a:pt x="189928" y="825373"/>
                  </a:lnTo>
                  <a:lnTo>
                    <a:pt x="192405" y="832700"/>
                  </a:lnTo>
                  <a:lnTo>
                    <a:pt x="197586" y="839546"/>
                  </a:lnTo>
                  <a:lnTo>
                    <a:pt x="204203" y="843610"/>
                  </a:lnTo>
                  <a:lnTo>
                    <a:pt x="212839" y="845959"/>
                  </a:lnTo>
                  <a:lnTo>
                    <a:pt x="217551" y="842822"/>
                  </a:lnTo>
                  <a:lnTo>
                    <a:pt x="217551" y="826757"/>
                  </a:lnTo>
                  <a:close/>
                </a:path>
                <a:path w="1869440" h="1149984">
                  <a:moveTo>
                    <a:pt x="223824" y="989634"/>
                  </a:moveTo>
                  <a:lnTo>
                    <a:pt x="221475" y="985316"/>
                  </a:lnTo>
                  <a:lnTo>
                    <a:pt x="215011" y="985316"/>
                  </a:lnTo>
                  <a:lnTo>
                    <a:pt x="213626" y="986713"/>
                  </a:lnTo>
                  <a:lnTo>
                    <a:pt x="213626" y="989253"/>
                  </a:lnTo>
                  <a:lnTo>
                    <a:pt x="213626" y="994168"/>
                  </a:lnTo>
                  <a:lnTo>
                    <a:pt x="220687" y="998283"/>
                  </a:lnTo>
                  <a:lnTo>
                    <a:pt x="222250" y="994168"/>
                  </a:lnTo>
                  <a:lnTo>
                    <a:pt x="223824" y="989634"/>
                  </a:lnTo>
                  <a:close/>
                </a:path>
                <a:path w="1869440" h="1149984">
                  <a:moveTo>
                    <a:pt x="246976" y="1052068"/>
                  </a:moveTo>
                  <a:lnTo>
                    <a:pt x="246011" y="1038720"/>
                  </a:lnTo>
                  <a:lnTo>
                    <a:pt x="245224" y="1036967"/>
                  </a:lnTo>
                  <a:lnTo>
                    <a:pt x="239344" y="1033043"/>
                  </a:lnTo>
                  <a:lnTo>
                    <a:pt x="231495" y="1027722"/>
                  </a:lnTo>
                  <a:lnTo>
                    <a:pt x="218541" y="1026934"/>
                  </a:lnTo>
                  <a:lnTo>
                    <a:pt x="216763" y="1031646"/>
                  </a:lnTo>
                  <a:lnTo>
                    <a:pt x="214795" y="1036967"/>
                  </a:lnTo>
                  <a:lnTo>
                    <a:pt x="215404" y="1049108"/>
                  </a:lnTo>
                  <a:lnTo>
                    <a:pt x="218147" y="1052461"/>
                  </a:lnTo>
                  <a:lnTo>
                    <a:pt x="224637" y="1058049"/>
                  </a:lnTo>
                  <a:lnTo>
                    <a:pt x="232371" y="1061313"/>
                  </a:lnTo>
                  <a:lnTo>
                    <a:pt x="239674" y="1061821"/>
                  </a:lnTo>
                  <a:lnTo>
                    <a:pt x="244830" y="1059141"/>
                  </a:lnTo>
                  <a:lnTo>
                    <a:pt x="246189" y="1057567"/>
                  </a:lnTo>
                  <a:lnTo>
                    <a:pt x="246976" y="1052068"/>
                  </a:lnTo>
                  <a:close/>
                </a:path>
                <a:path w="1869440" h="1149984">
                  <a:moveTo>
                    <a:pt x="247573" y="644207"/>
                  </a:moveTo>
                  <a:lnTo>
                    <a:pt x="241871" y="638314"/>
                  </a:lnTo>
                  <a:lnTo>
                    <a:pt x="239725" y="636358"/>
                  </a:lnTo>
                  <a:lnTo>
                    <a:pt x="238950" y="636739"/>
                  </a:lnTo>
                  <a:lnTo>
                    <a:pt x="236982" y="640067"/>
                  </a:lnTo>
                  <a:lnTo>
                    <a:pt x="234632" y="644601"/>
                  </a:lnTo>
                  <a:lnTo>
                    <a:pt x="237172" y="653630"/>
                  </a:lnTo>
                  <a:lnTo>
                    <a:pt x="246976" y="653630"/>
                  </a:lnTo>
                  <a:lnTo>
                    <a:pt x="247573" y="644207"/>
                  </a:lnTo>
                  <a:close/>
                </a:path>
                <a:path w="1869440" h="1149984">
                  <a:moveTo>
                    <a:pt x="320751" y="686612"/>
                  </a:moveTo>
                  <a:lnTo>
                    <a:pt x="309549" y="681507"/>
                  </a:lnTo>
                  <a:lnTo>
                    <a:pt x="307009" y="688174"/>
                  </a:lnTo>
                  <a:lnTo>
                    <a:pt x="305447" y="692289"/>
                  </a:lnTo>
                  <a:lnTo>
                    <a:pt x="310934" y="698576"/>
                  </a:lnTo>
                  <a:lnTo>
                    <a:pt x="320751" y="686612"/>
                  </a:lnTo>
                  <a:close/>
                </a:path>
                <a:path w="1869440" h="1149984">
                  <a:moveTo>
                    <a:pt x="460209" y="369595"/>
                  </a:moveTo>
                  <a:lnTo>
                    <a:pt x="459638" y="368033"/>
                  </a:lnTo>
                  <a:lnTo>
                    <a:pt x="458851" y="366458"/>
                  </a:lnTo>
                  <a:lnTo>
                    <a:pt x="458063" y="365099"/>
                  </a:lnTo>
                  <a:lnTo>
                    <a:pt x="457276" y="365099"/>
                  </a:lnTo>
                  <a:lnTo>
                    <a:pt x="456882" y="366458"/>
                  </a:lnTo>
                  <a:lnTo>
                    <a:pt x="456882" y="368033"/>
                  </a:lnTo>
                  <a:lnTo>
                    <a:pt x="456882" y="369595"/>
                  </a:lnTo>
                  <a:lnTo>
                    <a:pt x="457669" y="370992"/>
                  </a:lnTo>
                  <a:lnTo>
                    <a:pt x="459816" y="370992"/>
                  </a:lnTo>
                  <a:lnTo>
                    <a:pt x="460209" y="369595"/>
                  </a:lnTo>
                  <a:close/>
                </a:path>
                <a:path w="1869440" h="1149984">
                  <a:moveTo>
                    <a:pt x="504736" y="965327"/>
                  </a:moveTo>
                  <a:lnTo>
                    <a:pt x="504342" y="964145"/>
                  </a:lnTo>
                  <a:lnTo>
                    <a:pt x="498271" y="957859"/>
                  </a:lnTo>
                  <a:lnTo>
                    <a:pt x="492175" y="951369"/>
                  </a:lnTo>
                  <a:lnTo>
                    <a:pt x="489038" y="950188"/>
                  </a:lnTo>
                  <a:lnTo>
                    <a:pt x="490994" y="955116"/>
                  </a:lnTo>
                  <a:lnTo>
                    <a:pt x="491604" y="956868"/>
                  </a:lnTo>
                  <a:lnTo>
                    <a:pt x="492175" y="959434"/>
                  </a:lnTo>
                  <a:lnTo>
                    <a:pt x="492175" y="962571"/>
                  </a:lnTo>
                  <a:lnTo>
                    <a:pt x="494144" y="965720"/>
                  </a:lnTo>
                  <a:lnTo>
                    <a:pt x="499630" y="971207"/>
                  </a:lnTo>
                  <a:lnTo>
                    <a:pt x="500811" y="971600"/>
                  </a:lnTo>
                  <a:lnTo>
                    <a:pt x="502196" y="969429"/>
                  </a:lnTo>
                  <a:lnTo>
                    <a:pt x="504736" y="965327"/>
                  </a:lnTo>
                  <a:close/>
                </a:path>
                <a:path w="1869440" h="1149984">
                  <a:moveTo>
                    <a:pt x="522782" y="1091120"/>
                  </a:moveTo>
                  <a:lnTo>
                    <a:pt x="522389" y="1088377"/>
                  </a:lnTo>
                  <a:lnTo>
                    <a:pt x="516509" y="1083665"/>
                  </a:lnTo>
                  <a:lnTo>
                    <a:pt x="510222" y="1078763"/>
                  </a:lnTo>
                  <a:lnTo>
                    <a:pt x="508266" y="1078560"/>
                  </a:lnTo>
                  <a:lnTo>
                    <a:pt x="501992" y="1082687"/>
                  </a:lnTo>
                  <a:lnTo>
                    <a:pt x="493560" y="1088377"/>
                  </a:lnTo>
                  <a:lnTo>
                    <a:pt x="492175" y="1090942"/>
                  </a:lnTo>
                  <a:lnTo>
                    <a:pt x="494538" y="1097610"/>
                  </a:lnTo>
                  <a:lnTo>
                    <a:pt x="499186" y="1103985"/>
                  </a:lnTo>
                  <a:lnTo>
                    <a:pt x="506018" y="1106500"/>
                  </a:lnTo>
                  <a:lnTo>
                    <a:pt x="513143" y="1104950"/>
                  </a:lnTo>
                  <a:lnTo>
                    <a:pt x="518680" y="1099185"/>
                  </a:lnTo>
                  <a:lnTo>
                    <a:pt x="522782" y="1091120"/>
                  </a:lnTo>
                  <a:close/>
                </a:path>
                <a:path w="1869440" h="1149984">
                  <a:moveTo>
                    <a:pt x="566737" y="843038"/>
                  </a:moveTo>
                  <a:lnTo>
                    <a:pt x="540842" y="822045"/>
                  </a:lnTo>
                  <a:lnTo>
                    <a:pt x="539661" y="822439"/>
                  </a:lnTo>
                  <a:lnTo>
                    <a:pt x="536524" y="827328"/>
                  </a:lnTo>
                  <a:lnTo>
                    <a:pt x="533196" y="832434"/>
                  </a:lnTo>
                  <a:lnTo>
                    <a:pt x="533196" y="833424"/>
                  </a:lnTo>
                  <a:lnTo>
                    <a:pt x="536130" y="843813"/>
                  </a:lnTo>
                  <a:lnTo>
                    <a:pt x="537908" y="849896"/>
                  </a:lnTo>
                  <a:lnTo>
                    <a:pt x="540651" y="855992"/>
                  </a:lnTo>
                  <a:lnTo>
                    <a:pt x="542620" y="857173"/>
                  </a:lnTo>
                  <a:lnTo>
                    <a:pt x="547509" y="860882"/>
                  </a:lnTo>
                  <a:lnTo>
                    <a:pt x="555752" y="860310"/>
                  </a:lnTo>
                  <a:lnTo>
                    <a:pt x="561632" y="855599"/>
                  </a:lnTo>
                  <a:lnTo>
                    <a:pt x="565746" y="852462"/>
                  </a:lnTo>
                  <a:lnTo>
                    <a:pt x="566737" y="849896"/>
                  </a:lnTo>
                  <a:lnTo>
                    <a:pt x="566737" y="843038"/>
                  </a:lnTo>
                  <a:close/>
                </a:path>
                <a:path w="1869440" h="1149984">
                  <a:moveTo>
                    <a:pt x="795515" y="225386"/>
                  </a:moveTo>
                  <a:lnTo>
                    <a:pt x="781532" y="186690"/>
                  </a:lnTo>
                  <a:lnTo>
                    <a:pt x="756780" y="168084"/>
                  </a:lnTo>
                  <a:lnTo>
                    <a:pt x="747788" y="169799"/>
                  </a:lnTo>
                  <a:lnTo>
                    <a:pt x="732193" y="208584"/>
                  </a:lnTo>
                  <a:lnTo>
                    <a:pt x="734110" y="222338"/>
                  </a:lnTo>
                  <a:lnTo>
                    <a:pt x="755065" y="254190"/>
                  </a:lnTo>
                  <a:lnTo>
                    <a:pt x="773442" y="259156"/>
                  </a:lnTo>
                  <a:lnTo>
                    <a:pt x="780872" y="257340"/>
                  </a:lnTo>
                  <a:lnTo>
                    <a:pt x="787425" y="252628"/>
                  </a:lnTo>
                  <a:lnTo>
                    <a:pt x="794283" y="240830"/>
                  </a:lnTo>
                  <a:lnTo>
                    <a:pt x="795515" y="225386"/>
                  </a:lnTo>
                  <a:close/>
                </a:path>
                <a:path w="1869440" h="1149984">
                  <a:moveTo>
                    <a:pt x="815467" y="687781"/>
                  </a:moveTo>
                  <a:lnTo>
                    <a:pt x="812723" y="683463"/>
                  </a:lnTo>
                  <a:lnTo>
                    <a:pt x="810183" y="679538"/>
                  </a:lnTo>
                  <a:lnTo>
                    <a:pt x="803122" y="677976"/>
                  </a:lnTo>
                  <a:lnTo>
                    <a:pt x="801154" y="681113"/>
                  </a:lnTo>
                  <a:lnTo>
                    <a:pt x="799376" y="684047"/>
                  </a:lnTo>
                  <a:lnTo>
                    <a:pt x="801738" y="690321"/>
                  </a:lnTo>
                  <a:lnTo>
                    <a:pt x="805472" y="691718"/>
                  </a:lnTo>
                  <a:lnTo>
                    <a:pt x="810361" y="693674"/>
                  </a:lnTo>
                  <a:lnTo>
                    <a:pt x="815467" y="687781"/>
                  </a:lnTo>
                  <a:close/>
                </a:path>
                <a:path w="1869440" h="1149984">
                  <a:moveTo>
                    <a:pt x="865797" y="284619"/>
                  </a:moveTo>
                  <a:lnTo>
                    <a:pt x="863892" y="277431"/>
                  </a:lnTo>
                  <a:lnTo>
                    <a:pt x="860044" y="270357"/>
                  </a:lnTo>
                  <a:lnTo>
                    <a:pt x="854887" y="264998"/>
                  </a:lnTo>
                  <a:lnTo>
                    <a:pt x="849210" y="260870"/>
                  </a:lnTo>
                  <a:lnTo>
                    <a:pt x="844296" y="265785"/>
                  </a:lnTo>
                  <a:lnTo>
                    <a:pt x="840282" y="272757"/>
                  </a:lnTo>
                  <a:lnTo>
                    <a:pt x="840105" y="280797"/>
                  </a:lnTo>
                  <a:lnTo>
                    <a:pt x="843495" y="288683"/>
                  </a:lnTo>
                  <a:lnTo>
                    <a:pt x="850188" y="295211"/>
                  </a:lnTo>
                  <a:lnTo>
                    <a:pt x="855891" y="298958"/>
                  </a:lnTo>
                  <a:lnTo>
                    <a:pt x="861377" y="297180"/>
                  </a:lnTo>
                  <a:lnTo>
                    <a:pt x="865098" y="290322"/>
                  </a:lnTo>
                  <a:lnTo>
                    <a:pt x="865797" y="284619"/>
                  </a:lnTo>
                  <a:close/>
                </a:path>
                <a:path w="1869440" h="1149984">
                  <a:moveTo>
                    <a:pt x="881964" y="1072883"/>
                  </a:moveTo>
                  <a:lnTo>
                    <a:pt x="881176" y="1063066"/>
                  </a:lnTo>
                  <a:lnTo>
                    <a:pt x="877646" y="1061885"/>
                  </a:lnTo>
                  <a:lnTo>
                    <a:pt x="876681" y="1060107"/>
                  </a:lnTo>
                  <a:lnTo>
                    <a:pt x="876681" y="1055204"/>
                  </a:lnTo>
                  <a:lnTo>
                    <a:pt x="868045" y="1044219"/>
                  </a:lnTo>
                  <a:lnTo>
                    <a:pt x="865301" y="1044219"/>
                  </a:lnTo>
                  <a:lnTo>
                    <a:pt x="864311" y="1045387"/>
                  </a:lnTo>
                  <a:lnTo>
                    <a:pt x="863917" y="1046568"/>
                  </a:lnTo>
                  <a:lnTo>
                    <a:pt x="862558" y="1049896"/>
                  </a:lnTo>
                  <a:lnTo>
                    <a:pt x="863917" y="1059522"/>
                  </a:lnTo>
                  <a:lnTo>
                    <a:pt x="866876" y="1067384"/>
                  </a:lnTo>
                  <a:lnTo>
                    <a:pt x="869022" y="1073264"/>
                  </a:lnTo>
                  <a:lnTo>
                    <a:pt x="877074" y="1077976"/>
                  </a:lnTo>
                  <a:lnTo>
                    <a:pt x="880008" y="1075029"/>
                  </a:lnTo>
                  <a:lnTo>
                    <a:pt x="881964" y="1072883"/>
                  </a:lnTo>
                  <a:close/>
                </a:path>
                <a:path w="1869440" h="1149984">
                  <a:moveTo>
                    <a:pt x="944537" y="598081"/>
                  </a:moveTo>
                  <a:lnTo>
                    <a:pt x="940231" y="593953"/>
                  </a:lnTo>
                  <a:lnTo>
                    <a:pt x="937082" y="590804"/>
                  </a:lnTo>
                  <a:lnTo>
                    <a:pt x="929449" y="589635"/>
                  </a:lnTo>
                  <a:lnTo>
                    <a:pt x="927100" y="592201"/>
                  </a:lnTo>
                  <a:lnTo>
                    <a:pt x="924344" y="594728"/>
                  </a:lnTo>
                  <a:lnTo>
                    <a:pt x="925918" y="600621"/>
                  </a:lnTo>
                  <a:lnTo>
                    <a:pt x="930414" y="605942"/>
                  </a:lnTo>
                  <a:lnTo>
                    <a:pt x="935126" y="611225"/>
                  </a:lnTo>
                  <a:lnTo>
                    <a:pt x="935126" y="611428"/>
                  </a:lnTo>
                  <a:lnTo>
                    <a:pt x="939253" y="607695"/>
                  </a:lnTo>
                  <a:lnTo>
                    <a:pt x="944156" y="603186"/>
                  </a:lnTo>
                  <a:lnTo>
                    <a:pt x="944537" y="598081"/>
                  </a:lnTo>
                  <a:close/>
                </a:path>
                <a:path w="1869440" h="1149984">
                  <a:moveTo>
                    <a:pt x="973759" y="317982"/>
                  </a:moveTo>
                  <a:lnTo>
                    <a:pt x="973188" y="313486"/>
                  </a:lnTo>
                  <a:lnTo>
                    <a:pt x="966330" y="312089"/>
                  </a:lnTo>
                  <a:lnTo>
                    <a:pt x="964946" y="313093"/>
                  </a:lnTo>
                  <a:lnTo>
                    <a:pt x="964946" y="314845"/>
                  </a:lnTo>
                  <a:lnTo>
                    <a:pt x="964946" y="316801"/>
                  </a:lnTo>
                  <a:lnTo>
                    <a:pt x="966724" y="317982"/>
                  </a:lnTo>
                  <a:lnTo>
                    <a:pt x="973759" y="317982"/>
                  </a:lnTo>
                  <a:close/>
                </a:path>
                <a:path w="1869440" h="1149984">
                  <a:moveTo>
                    <a:pt x="1136192" y="563537"/>
                  </a:moveTo>
                  <a:lnTo>
                    <a:pt x="1134630" y="559396"/>
                  </a:lnTo>
                  <a:lnTo>
                    <a:pt x="1130706" y="559396"/>
                  </a:lnTo>
                  <a:lnTo>
                    <a:pt x="1129334" y="560387"/>
                  </a:lnTo>
                  <a:lnTo>
                    <a:pt x="1128560" y="561568"/>
                  </a:lnTo>
                  <a:lnTo>
                    <a:pt x="1126591" y="564896"/>
                  </a:lnTo>
                  <a:lnTo>
                    <a:pt x="1131087" y="568642"/>
                  </a:lnTo>
                  <a:lnTo>
                    <a:pt x="1136192" y="563537"/>
                  </a:lnTo>
                  <a:close/>
                </a:path>
                <a:path w="1869440" h="1149984">
                  <a:moveTo>
                    <a:pt x="1488706" y="1032433"/>
                  </a:moveTo>
                  <a:lnTo>
                    <a:pt x="1484604" y="1026553"/>
                  </a:lnTo>
                  <a:lnTo>
                    <a:pt x="1472831" y="1026553"/>
                  </a:lnTo>
                  <a:lnTo>
                    <a:pt x="1469085" y="1027328"/>
                  </a:lnTo>
                  <a:lnTo>
                    <a:pt x="1467726" y="1028115"/>
                  </a:lnTo>
                  <a:lnTo>
                    <a:pt x="1465554" y="1029500"/>
                  </a:lnTo>
                  <a:lnTo>
                    <a:pt x="1459280" y="1042250"/>
                  </a:lnTo>
                  <a:lnTo>
                    <a:pt x="1459280" y="1045781"/>
                  </a:lnTo>
                  <a:lnTo>
                    <a:pt x="1462417" y="1049718"/>
                  </a:lnTo>
                  <a:lnTo>
                    <a:pt x="1466342" y="1054036"/>
                  </a:lnTo>
                  <a:lnTo>
                    <a:pt x="1474889" y="1060640"/>
                  </a:lnTo>
                  <a:lnTo>
                    <a:pt x="1482013" y="1060970"/>
                  </a:lnTo>
                  <a:lnTo>
                    <a:pt x="1486890" y="1055382"/>
                  </a:lnTo>
                  <a:lnTo>
                    <a:pt x="1488706" y="1044219"/>
                  </a:lnTo>
                  <a:lnTo>
                    <a:pt x="1488706" y="1032433"/>
                  </a:lnTo>
                  <a:close/>
                </a:path>
                <a:path w="1869440" h="1149984">
                  <a:moveTo>
                    <a:pt x="1585417" y="969035"/>
                  </a:moveTo>
                  <a:lnTo>
                    <a:pt x="1582496" y="957859"/>
                  </a:lnTo>
                  <a:lnTo>
                    <a:pt x="1574253" y="957859"/>
                  </a:lnTo>
                  <a:lnTo>
                    <a:pt x="1573072" y="959040"/>
                  </a:lnTo>
                  <a:lnTo>
                    <a:pt x="1572869" y="960221"/>
                  </a:lnTo>
                  <a:lnTo>
                    <a:pt x="1571891" y="971397"/>
                  </a:lnTo>
                  <a:lnTo>
                    <a:pt x="1575219" y="977468"/>
                  </a:lnTo>
                  <a:lnTo>
                    <a:pt x="1585417" y="969035"/>
                  </a:lnTo>
                  <a:close/>
                </a:path>
                <a:path w="1869440" h="1149984">
                  <a:moveTo>
                    <a:pt x="1623479" y="550964"/>
                  </a:moveTo>
                  <a:lnTo>
                    <a:pt x="1623085" y="549211"/>
                  </a:lnTo>
                  <a:lnTo>
                    <a:pt x="1622094" y="548614"/>
                  </a:lnTo>
                  <a:lnTo>
                    <a:pt x="1620913" y="547827"/>
                  </a:lnTo>
                  <a:lnTo>
                    <a:pt x="1620139" y="549211"/>
                  </a:lnTo>
                  <a:lnTo>
                    <a:pt x="1620139" y="551357"/>
                  </a:lnTo>
                  <a:lnTo>
                    <a:pt x="1620139" y="556260"/>
                  </a:lnTo>
                  <a:lnTo>
                    <a:pt x="1621307" y="556653"/>
                  </a:lnTo>
                  <a:lnTo>
                    <a:pt x="1622704" y="552538"/>
                  </a:lnTo>
                  <a:lnTo>
                    <a:pt x="1623479" y="550964"/>
                  </a:lnTo>
                  <a:close/>
                </a:path>
                <a:path w="1869440" h="1149984">
                  <a:moveTo>
                    <a:pt x="1627797" y="63614"/>
                  </a:moveTo>
                  <a:lnTo>
                    <a:pt x="1627593" y="61861"/>
                  </a:lnTo>
                  <a:lnTo>
                    <a:pt x="1625841" y="59690"/>
                  </a:lnTo>
                  <a:lnTo>
                    <a:pt x="1623085" y="56146"/>
                  </a:lnTo>
                  <a:lnTo>
                    <a:pt x="1621917" y="56146"/>
                  </a:lnTo>
                  <a:lnTo>
                    <a:pt x="1616989" y="59690"/>
                  </a:lnTo>
                  <a:lnTo>
                    <a:pt x="1614068" y="62039"/>
                  </a:lnTo>
                  <a:lnTo>
                    <a:pt x="1613674" y="63220"/>
                  </a:lnTo>
                  <a:lnTo>
                    <a:pt x="1615427" y="66154"/>
                  </a:lnTo>
                  <a:lnTo>
                    <a:pt x="1618564" y="71259"/>
                  </a:lnTo>
                  <a:lnTo>
                    <a:pt x="1623479" y="71462"/>
                  </a:lnTo>
                  <a:lnTo>
                    <a:pt x="1626019" y="66751"/>
                  </a:lnTo>
                  <a:lnTo>
                    <a:pt x="1627797" y="63614"/>
                  </a:lnTo>
                  <a:close/>
                </a:path>
                <a:path w="1869440" h="1149984">
                  <a:moveTo>
                    <a:pt x="1641360" y="661873"/>
                  </a:moveTo>
                  <a:lnTo>
                    <a:pt x="1638973" y="652056"/>
                  </a:lnTo>
                  <a:lnTo>
                    <a:pt x="1635252" y="644994"/>
                  </a:lnTo>
                  <a:lnTo>
                    <a:pt x="1627987" y="643597"/>
                  </a:lnTo>
                  <a:lnTo>
                    <a:pt x="1620532" y="648919"/>
                  </a:lnTo>
                  <a:lnTo>
                    <a:pt x="1617408" y="652868"/>
                  </a:lnTo>
                  <a:lnTo>
                    <a:pt x="1616290" y="658825"/>
                  </a:lnTo>
                  <a:lnTo>
                    <a:pt x="1617192" y="666242"/>
                  </a:lnTo>
                  <a:lnTo>
                    <a:pt x="1620139" y="674624"/>
                  </a:lnTo>
                  <a:lnTo>
                    <a:pt x="1623085" y="681291"/>
                  </a:lnTo>
                  <a:lnTo>
                    <a:pt x="1624838" y="683082"/>
                  </a:lnTo>
                  <a:lnTo>
                    <a:pt x="1628762" y="683082"/>
                  </a:lnTo>
                  <a:lnTo>
                    <a:pt x="1635442" y="679881"/>
                  </a:lnTo>
                  <a:lnTo>
                    <a:pt x="1639912" y="671982"/>
                  </a:lnTo>
                  <a:lnTo>
                    <a:pt x="1641360" y="661873"/>
                  </a:lnTo>
                  <a:close/>
                </a:path>
                <a:path w="1869440" h="1149984">
                  <a:moveTo>
                    <a:pt x="1690763" y="787"/>
                  </a:moveTo>
                  <a:lnTo>
                    <a:pt x="1689379" y="0"/>
                  </a:lnTo>
                  <a:lnTo>
                    <a:pt x="1686064" y="0"/>
                  </a:lnTo>
                  <a:lnTo>
                    <a:pt x="1685277" y="787"/>
                  </a:lnTo>
                  <a:lnTo>
                    <a:pt x="1685848" y="1968"/>
                  </a:lnTo>
                  <a:lnTo>
                    <a:pt x="1686445" y="2959"/>
                  </a:lnTo>
                  <a:lnTo>
                    <a:pt x="1687817" y="3937"/>
                  </a:lnTo>
                  <a:lnTo>
                    <a:pt x="1689989" y="3937"/>
                  </a:lnTo>
                  <a:lnTo>
                    <a:pt x="1690763" y="2959"/>
                  </a:lnTo>
                  <a:lnTo>
                    <a:pt x="1690763" y="787"/>
                  </a:lnTo>
                  <a:close/>
                </a:path>
                <a:path w="1869440" h="1149984">
                  <a:moveTo>
                    <a:pt x="1782902" y="743661"/>
                  </a:moveTo>
                  <a:lnTo>
                    <a:pt x="1760194" y="718388"/>
                  </a:lnTo>
                  <a:lnTo>
                    <a:pt x="1758632" y="718388"/>
                  </a:lnTo>
                  <a:lnTo>
                    <a:pt x="1755482" y="720344"/>
                  </a:lnTo>
                  <a:lnTo>
                    <a:pt x="1753349" y="722515"/>
                  </a:lnTo>
                  <a:lnTo>
                    <a:pt x="1749602" y="726236"/>
                  </a:lnTo>
                  <a:lnTo>
                    <a:pt x="1763547" y="764641"/>
                  </a:lnTo>
                  <a:lnTo>
                    <a:pt x="1771573" y="764895"/>
                  </a:lnTo>
                  <a:lnTo>
                    <a:pt x="1777098" y="760742"/>
                  </a:lnTo>
                  <a:lnTo>
                    <a:pt x="1781098" y="752932"/>
                  </a:lnTo>
                  <a:lnTo>
                    <a:pt x="1782902" y="743661"/>
                  </a:lnTo>
                  <a:close/>
                </a:path>
                <a:path w="1869440" h="1149984">
                  <a:moveTo>
                    <a:pt x="1806105" y="471474"/>
                  </a:moveTo>
                  <a:lnTo>
                    <a:pt x="1800618" y="460082"/>
                  </a:lnTo>
                  <a:lnTo>
                    <a:pt x="1796300" y="451269"/>
                  </a:lnTo>
                  <a:lnTo>
                    <a:pt x="1791804" y="449300"/>
                  </a:lnTo>
                  <a:lnTo>
                    <a:pt x="1787271" y="453809"/>
                  </a:lnTo>
                  <a:lnTo>
                    <a:pt x="1783956" y="457161"/>
                  </a:lnTo>
                  <a:lnTo>
                    <a:pt x="1784350" y="469328"/>
                  </a:lnTo>
                  <a:lnTo>
                    <a:pt x="1788058" y="474611"/>
                  </a:lnTo>
                  <a:lnTo>
                    <a:pt x="1789836" y="477367"/>
                  </a:lnTo>
                  <a:lnTo>
                    <a:pt x="1793163" y="478929"/>
                  </a:lnTo>
                  <a:lnTo>
                    <a:pt x="1804543" y="478929"/>
                  </a:lnTo>
                  <a:lnTo>
                    <a:pt x="1806105" y="471474"/>
                  </a:lnTo>
                  <a:close/>
                </a:path>
                <a:path w="1869440" h="1149984">
                  <a:moveTo>
                    <a:pt x="1869008" y="903338"/>
                  </a:moveTo>
                  <a:lnTo>
                    <a:pt x="1864969" y="897788"/>
                  </a:lnTo>
                  <a:lnTo>
                    <a:pt x="1859661" y="891717"/>
                  </a:lnTo>
                  <a:lnTo>
                    <a:pt x="1854161" y="884440"/>
                  </a:lnTo>
                  <a:lnTo>
                    <a:pt x="1820811" y="855599"/>
                  </a:lnTo>
                  <a:lnTo>
                    <a:pt x="1816696" y="854417"/>
                  </a:lnTo>
                  <a:lnTo>
                    <a:pt x="1812391" y="852462"/>
                  </a:lnTo>
                  <a:lnTo>
                    <a:pt x="1810994" y="851458"/>
                  </a:lnTo>
                  <a:lnTo>
                    <a:pt x="1809635" y="850277"/>
                  </a:lnTo>
                  <a:lnTo>
                    <a:pt x="1800821" y="848715"/>
                  </a:lnTo>
                  <a:lnTo>
                    <a:pt x="1761769" y="842251"/>
                  </a:lnTo>
                  <a:lnTo>
                    <a:pt x="1754911" y="839889"/>
                  </a:lnTo>
                  <a:lnTo>
                    <a:pt x="1748637" y="838111"/>
                  </a:lnTo>
                  <a:lnTo>
                    <a:pt x="1748028" y="838327"/>
                  </a:lnTo>
                  <a:lnTo>
                    <a:pt x="1747253" y="838504"/>
                  </a:lnTo>
                  <a:lnTo>
                    <a:pt x="1740179" y="840473"/>
                  </a:lnTo>
                  <a:lnTo>
                    <a:pt x="1732356" y="842822"/>
                  </a:lnTo>
                  <a:lnTo>
                    <a:pt x="1721561" y="845781"/>
                  </a:lnTo>
                  <a:lnTo>
                    <a:pt x="1716671" y="848525"/>
                  </a:lnTo>
                  <a:lnTo>
                    <a:pt x="1696262" y="870915"/>
                  </a:lnTo>
                  <a:lnTo>
                    <a:pt x="1692732" y="875804"/>
                  </a:lnTo>
                  <a:lnTo>
                    <a:pt x="1692732" y="878941"/>
                  </a:lnTo>
                  <a:lnTo>
                    <a:pt x="1689379" y="883869"/>
                  </a:lnTo>
                  <a:lnTo>
                    <a:pt x="1685277" y="888187"/>
                  </a:lnTo>
                  <a:lnTo>
                    <a:pt x="1678203" y="896188"/>
                  </a:lnTo>
                  <a:lnTo>
                    <a:pt x="1654314" y="932065"/>
                  </a:lnTo>
                  <a:lnTo>
                    <a:pt x="1650619" y="958926"/>
                  </a:lnTo>
                  <a:lnTo>
                    <a:pt x="1651520" y="973747"/>
                  </a:lnTo>
                  <a:lnTo>
                    <a:pt x="1652524" y="980605"/>
                  </a:lnTo>
                  <a:lnTo>
                    <a:pt x="1653882" y="990638"/>
                  </a:lnTo>
                  <a:lnTo>
                    <a:pt x="1663801" y="1029906"/>
                  </a:lnTo>
                  <a:lnTo>
                    <a:pt x="1670202" y="1044968"/>
                  </a:lnTo>
                  <a:lnTo>
                    <a:pt x="1672539" y="1051153"/>
                  </a:lnTo>
                  <a:lnTo>
                    <a:pt x="1674901" y="1058024"/>
                  </a:lnTo>
                  <a:lnTo>
                    <a:pt x="1677035" y="1064818"/>
                  </a:lnTo>
                  <a:lnTo>
                    <a:pt x="1679511" y="1072515"/>
                  </a:lnTo>
                  <a:lnTo>
                    <a:pt x="1682356" y="1079271"/>
                  </a:lnTo>
                  <a:lnTo>
                    <a:pt x="1685658" y="1085329"/>
                  </a:lnTo>
                  <a:lnTo>
                    <a:pt x="1689595" y="1090942"/>
                  </a:lnTo>
                  <a:lnTo>
                    <a:pt x="1699577" y="1104074"/>
                  </a:lnTo>
                  <a:lnTo>
                    <a:pt x="1702142" y="1107617"/>
                  </a:lnTo>
                  <a:lnTo>
                    <a:pt x="1704505" y="1110957"/>
                  </a:lnTo>
                  <a:lnTo>
                    <a:pt x="1709394" y="1114869"/>
                  </a:lnTo>
                  <a:lnTo>
                    <a:pt x="1712531" y="1116253"/>
                  </a:lnTo>
                  <a:lnTo>
                    <a:pt x="1715884" y="1117612"/>
                  </a:lnTo>
                  <a:lnTo>
                    <a:pt x="1722945" y="1122324"/>
                  </a:lnTo>
                  <a:lnTo>
                    <a:pt x="1733143" y="1130960"/>
                  </a:lnTo>
                  <a:lnTo>
                    <a:pt x="1738426" y="1134491"/>
                  </a:lnTo>
                  <a:lnTo>
                    <a:pt x="1740573" y="1134491"/>
                  </a:lnTo>
                  <a:lnTo>
                    <a:pt x="1744497" y="1136269"/>
                  </a:lnTo>
                  <a:lnTo>
                    <a:pt x="1780705" y="1149210"/>
                  </a:lnTo>
                  <a:lnTo>
                    <a:pt x="1789836" y="1149413"/>
                  </a:lnTo>
                  <a:lnTo>
                    <a:pt x="1803425" y="1147622"/>
                  </a:lnTo>
                  <a:lnTo>
                    <a:pt x="1814029" y="1145400"/>
                  </a:lnTo>
                  <a:lnTo>
                    <a:pt x="1822234" y="1142580"/>
                  </a:lnTo>
                  <a:lnTo>
                    <a:pt x="1828660" y="1139024"/>
                  </a:lnTo>
                  <a:lnTo>
                    <a:pt x="1834959" y="1134745"/>
                  </a:lnTo>
                  <a:lnTo>
                    <a:pt x="1840636" y="1131341"/>
                  </a:lnTo>
                  <a:lnTo>
                    <a:pt x="1847481" y="1127887"/>
                  </a:lnTo>
                  <a:lnTo>
                    <a:pt x="1857298" y="1123505"/>
                  </a:lnTo>
                  <a:lnTo>
                    <a:pt x="1863788" y="1120216"/>
                  </a:lnTo>
                  <a:lnTo>
                    <a:pt x="1869008" y="1116685"/>
                  </a:lnTo>
                  <a:lnTo>
                    <a:pt x="1869008" y="903338"/>
                  </a:lnTo>
                  <a:close/>
                </a:path>
                <a:path w="1869440" h="1149984">
                  <a:moveTo>
                    <a:pt x="1869008" y="782218"/>
                  </a:moveTo>
                  <a:lnTo>
                    <a:pt x="1868678" y="782574"/>
                  </a:lnTo>
                  <a:lnTo>
                    <a:pt x="1867903" y="783170"/>
                  </a:lnTo>
                  <a:lnTo>
                    <a:pt x="1867319" y="785914"/>
                  </a:lnTo>
                  <a:lnTo>
                    <a:pt x="1867319" y="791603"/>
                  </a:lnTo>
                  <a:lnTo>
                    <a:pt x="1868500" y="792988"/>
                  </a:lnTo>
                  <a:lnTo>
                    <a:pt x="1869008" y="792988"/>
                  </a:lnTo>
                  <a:lnTo>
                    <a:pt x="1869008" y="782218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04167" y="8429631"/>
              <a:ext cx="101523" cy="1092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255975" y="8432127"/>
              <a:ext cx="1898014" cy="296545"/>
            </a:xfrm>
            <a:custGeom>
              <a:avLst/>
              <a:gdLst/>
              <a:ahLst/>
              <a:cxnLst/>
              <a:rect l="l" t="t" r="r" b="b"/>
              <a:pathLst>
                <a:path w="1898015" h="296545">
                  <a:moveTo>
                    <a:pt x="6096" y="132854"/>
                  </a:moveTo>
                  <a:lnTo>
                    <a:pt x="4914" y="132283"/>
                  </a:lnTo>
                  <a:lnTo>
                    <a:pt x="2743" y="132461"/>
                  </a:lnTo>
                  <a:lnTo>
                    <a:pt x="596" y="132461"/>
                  </a:lnTo>
                  <a:lnTo>
                    <a:pt x="0" y="133070"/>
                  </a:lnTo>
                  <a:lnTo>
                    <a:pt x="1562" y="133642"/>
                  </a:lnTo>
                  <a:lnTo>
                    <a:pt x="2946" y="134251"/>
                  </a:lnTo>
                  <a:lnTo>
                    <a:pt x="4699" y="134035"/>
                  </a:lnTo>
                  <a:lnTo>
                    <a:pt x="5308" y="133464"/>
                  </a:lnTo>
                  <a:lnTo>
                    <a:pt x="6096" y="132854"/>
                  </a:lnTo>
                  <a:close/>
                </a:path>
                <a:path w="1898015" h="296545">
                  <a:moveTo>
                    <a:pt x="113766" y="255155"/>
                  </a:moveTo>
                  <a:lnTo>
                    <a:pt x="104736" y="249834"/>
                  </a:lnTo>
                  <a:lnTo>
                    <a:pt x="101422" y="253365"/>
                  </a:lnTo>
                  <a:lnTo>
                    <a:pt x="98679" y="256120"/>
                  </a:lnTo>
                  <a:lnTo>
                    <a:pt x="100037" y="263575"/>
                  </a:lnTo>
                  <a:lnTo>
                    <a:pt x="103771" y="264756"/>
                  </a:lnTo>
                  <a:lnTo>
                    <a:pt x="108483" y="266141"/>
                  </a:lnTo>
                  <a:lnTo>
                    <a:pt x="113766" y="264185"/>
                  </a:lnTo>
                  <a:lnTo>
                    <a:pt x="113766" y="255155"/>
                  </a:lnTo>
                  <a:close/>
                </a:path>
                <a:path w="1898015" h="296545">
                  <a:moveTo>
                    <a:pt x="532993" y="278320"/>
                  </a:moveTo>
                  <a:lnTo>
                    <a:pt x="531025" y="275361"/>
                  </a:lnTo>
                  <a:lnTo>
                    <a:pt x="528066" y="270649"/>
                  </a:lnTo>
                  <a:lnTo>
                    <a:pt x="526313" y="270649"/>
                  </a:lnTo>
                  <a:lnTo>
                    <a:pt x="523963" y="275361"/>
                  </a:lnTo>
                  <a:lnTo>
                    <a:pt x="521220" y="280466"/>
                  </a:lnTo>
                  <a:lnTo>
                    <a:pt x="526313" y="285178"/>
                  </a:lnTo>
                  <a:lnTo>
                    <a:pt x="530631" y="281457"/>
                  </a:lnTo>
                  <a:lnTo>
                    <a:pt x="532777" y="279679"/>
                  </a:lnTo>
                  <a:lnTo>
                    <a:pt x="532993" y="278320"/>
                  </a:lnTo>
                  <a:close/>
                </a:path>
                <a:path w="1898015" h="296545">
                  <a:moveTo>
                    <a:pt x="749757" y="180759"/>
                  </a:moveTo>
                  <a:lnTo>
                    <a:pt x="748753" y="174663"/>
                  </a:lnTo>
                  <a:lnTo>
                    <a:pt x="746264" y="167500"/>
                  </a:lnTo>
                  <a:lnTo>
                    <a:pt x="742264" y="162788"/>
                  </a:lnTo>
                  <a:lnTo>
                    <a:pt x="738085" y="161467"/>
                  </a:lnTo>
                  <a:lnTo>
                    <a:pt x="735025" y="164452"/>
                  </a:lnTo>
                  <a:lnTo>
                    <a:pt x="733450" y="168198"/>
                  </a:lnTo>
                  <a:lnTo>
                    <a:pt x="741692" y="180162"/>
                  </a:lnTo>
                  <a:lnTo>
                    <a:pt x="746226" y="180949"/>
                  </a:lnTo>
                  <a:lnTo>
                    <a:pt x="749541" y="181724"/>
                  </a:lnTo>
                  <a:lnTo>
                    <a:pt x="749757" y="180759"/>
                  </a:lnTo>
                  <a:close/>
                </a:path>
                <a:path w="1898015" h="296545">
                  <a:moveTo>
                    <a:pt x="920813" y="174866"/>
                  </a:moveTo>
                  <a:lnTo>
                    <a:pt x="917460" y="161912"/>
                  </a:lnTo>
                  <a:lnTo>
                    <a:pt x="911783" y="159169"/>
                  </a:lnTo>
                  <a:lnTo>
                    <a:pt x="907084" y="162483"/>
                  </a:lnTo>
                  <a:lnTo>
                    <a:pt x="901979" y="166230"/>
                  </a:lnTo>
                  <a:lnTo>
                    <a:pt x="905306" y="176237"/>
                  </a:lnTo>
                  <a:lnTo>
                    <a:pt x="911974" y="177012"/>
                  </a:lnTo>
                  <a:lnTo>
                    <a:pt x="918070" y="178015"/>
                  </a:lnTo>
                  <a:lnTo>
                    <a:pt x="920813" y="174866"/>
                  </a:lnTo>
                  <a:close/>
                </a:path>
                <a:path w="1898015" h="296545">
                  <a:moveTo>
                    <a:pt x="1011415" y="289217"/>
                  </a:moveTo>
                  <a:lnTo>
                    <a:pt x="1010259" y="279285"/>
                  </a:lnTo>
                  <a:lnTo>
                    <a:pt x="1006297" y="270268"/>
                  </a:lnTo>
                  <a:lnTo>
                    <a:pt x="1000518" y="264566"/>
                  </a:lnTo>
                  <a:lnTo>
                    <a:pt x="993228" y="262394"/>
                  </a:lnTo>
                  <a:lnTo>
                    <a:pt x="984745" y="263969"/>
                  </a:lnTo>
                  <a:lnTo>
                    <a:pt x="978865" y="266331"/>
                  </a:lnTo>
                  <a:lnTo>
                    <a:pt x="976909" y="269290"/>
                  </a:lnTo>
                  <a:lnTo>
                    <a:pt x="976909" y="282028"/>
                  </a:lnTo>
                  <a:lnTo>
                    <a:pt x="982002" y="287743"/>
                  </a:lnTo>
                  <a:lnTo>
                    <a:pt x="992390" y="293027"/>
                  </a:lnTo>
                  <a:lnTo>
                    <a:pt x="1002169" y="296341"/>
                  </a:lnTo>
                  <a:lnTo>
                    <a:pt x="1008608" y="294982"/>
                  </a:lnTo>
                  <a:lnTo>
                    <a:pt x="1011415" y="289217"/>
                  </a:lnTo>
                  <a:close/>
                </a:path>
                <a:path w="1898015" h="296545">
                  <a:moveTo>
                    <a:pt x="1152461" y="187833"/>
                  </a:moveTo>
                  <a:lnTo>
                    <a:pt x="1148930" y="184683"/>
                  </a:lnTo>
                  <a:lnTo>
                    <a:pt x="1146009" y="187617"/>
                  </a:lnTo>
                  <a:lnTo>
                    <a:pt x="1144612" y="189001"/>
                  </a:lnTo>
                  <a:lnTo>
                    <a:pt x="1143647" y="191147"/>
                  </a:lnTo>
                  <a:lnTo>
                    <a:pt x="1143647" y="196075"/>
                  </a:lnTo>
                  <a:lnTo>
                    <a:pt x="1149324" y="195681"/>
                  </a:lnTo>
                  <a:lnTo>
                    <a:pt x="1150899" y="191935"/>
                  </a:lnTo>
                  <a:lnTo>
                    <a:pt x="1152461" y="187833"/>
                  </a:lnTo>
                  <a:close/>
                </a:path>
                <a:path w="1898015" h="296545">
                  <a:moveTo>
                    <a:pt x="1188770" y="97726"/>
                  </a:moveTo>
                  <a:lnTo>
                    <a:pt x="1187780" y="96951"/>
                  </a:lnTo>
                  <a:lnTo>
                    <a:pt x="1185633" y="96951"/>
                  </a:lnTo>
                  <a:lnTo>
                    <a:pt x="1185240" y="97726"/>
                  </a:lnTo>
                  <a:lnTo>
                    <a:pt x="1185824" y="98907"/>
                  </a:lnTo>
                  <a:lnTo>
                    <a:pt x="1186421" y="99872"/>
                  </a:lnTo>
                  <a:lnTo>
                    <a:pt x="1187386" y="100876"/>
                  </a:lnTo>
                  <a:lnTo>
                    <a:pt x="1188389" y="100876"/>
                  </a:lnTo>
                  <a:lnTo>
                    <a:pt x="1188770" y="99872"/>
                  </a:lnTo>
                  <a:lnTo>
                    <a:pt x="1188770" y="97726"/>
                  </a:lnTo>
                  <a:close/>
                </a:path>
                <a:path w="1898015" h="296545">
                  <a:moveTo>
                    <a:pt x="1206804" y="217855"/>
                  </a:moveTo>
                  <a:lnTo>
                    <a:pt x="1205230" y="213918"/>
                  </a:lnTo>
                  <a:lnTo>
                    <a:pt x="1203871" y="210604"/>
                  </a:lnTo>
                  <a:lnTo>
                    <a:pt x="1202093" y="209994"/>
                  </a:lnTo>
                  <a:lnTo>
                    <a:pt x="1199946" y="212166"/>
                  </a:lnTo>
                  <a:lnTo>
                    <a:pt x="1197406" y="214528"/>
                  </a:lnTo>
                  <a:lnTo>
                    <a:pt x="1198587" y="220599"/>
                  </a:lnTo>
                  <a:lnTo>
                    <a:pt x="1205052" y="220599"/>
                  </a:lnTo>
                  <a:lnTo>
                    <a:pt x="1206804" y="217855"/>
                  </a:lnTo>
                  <a:close/>
                </a:path>
                <a:path w="1898015" h="296545">
                  <a:moveTo>
                    <a:pt x="1671726" y="239839"/>
                  </a:moveTo>
                  <a:lnTo>
                    <a:pt x="1670939" y="238264"/>
                  </a:lnTo>
                  <a:lnTo>
                    <a:pt x="1662518" y="227850"/>
                  </a:lnTo>
                  <a:lnTo>
                    <a:pt x="1654454" y="218249"/>
                  </a:lnTo>
                  <a:lnTo>
                    <a:pt x="1652308" y="216674"/>
                  </a:lnTo>
                  <a:lnTo>
                    <a:pt x="1641119" y="216674"/>
                  </a:lnTo>
                  <a:lnTo>
                    <a:pt x="1639150" y="217855"/>
                  </a:lnTo>
                  <a:lnTo>
                    <a:pt x="1636014" y="222961"/>
                  </a:lnTo>
                  <a:lnTo>
                    <a:pt x="1632280" y="236601"/>
                  </a:lnTo>
                  <a:lnTo>
                    <a:pt x="1635086" y="250532"/>
                  </a:lnTo>
                  <a:lnTo>
                    <a:pt x="1642973" y="261378"/>
                  </a:lnTo>
                  <a:lnTo>
                    <a:pt x="1654454" y="265747"/>
                  </a:lnTo>
                  <a:lnTo>
                    <a:pt x="1663090" y="265747"/>
                  </a:lnTo>
                  <a:lnTo>
                    <a:pt x="1669580" y="258686"/>
                  </a:lnTo>
                  <a:lnTo>
                    <a:pt x="1670761" y="247688"/>
                  </a:lnTo>
                  <a:lnTo>
                    <a:pt x="1671726" y="239839"/>
                  </a:lnTo>
                  <a:close/>
                </a:path>
                <a:path w="1898015" h="296545">
                  <a:moveTo>
                    <a:pt x="1788236" y="212356"/>
                  </a:moveTo>
                  <a:lnTo>
                    <a:pt x="1783537" y="208241"/>
                  </a:lnTo>
                  <a:lnTo>
                    <a:pt x="1778431" y="203720"/>
                  </a:lnTo>
                  <a:lnTo>
                    <a:pt x="1775498" y="204114"/>
                  </a:lnTo>
                  <a:lnTo>
                    <a:pt x="1773326" y="209600"/>
                  </a:lnTo>
                  <a:lnTo>
                    <a:pt x="1772297" y="216281"/>
                  </a:lnTo>
                  <a:lnTo>
                    <a:pt x="1774075" y="221246"/>
                  </a:lnTo>
                  <a:lnTo>
                    <a:pt x="1777974" y="223634"/>
                  </a:lnTo>
                  <a:lnTo>
                    <a:pt x="1783346" y="222567"/>
                  </a:lnTo>
                  <a:lnTo>
                    <a:pt x="1788058" y="220027"/>
                  </a:lnTo>
                  <a:lnTo>
                    <a:pt x="1788236" y="212356"/>
                  </a:lnTo>
                  <a:close/>
                </a:path>
                <a:path w="1898015" h="296545">
                  <a:moveTo>
                    <a:pt x="1790204" y="15100"/>
                  </a:moveTo>
                  <a:lnTo>
                    <a:pt x="1789811" y="12560"/>
                  </a:lnTo>
                  <a:lnTo>
                    <a:pt x="1784311" y="6070"/>
                  </a:lnTo>
                  <a:lnTo>
                    <a:pt x="1779028" y="0"/>
                  </a:lnTo>
                  <a:lnTo>
                    <a:pt x="1775891" y="3708"/>
                  </a:lnTo>
                  <a:lnTo>
                    <a:pt x="1771764" y="8420"/>
                  </a:lnTo>
                  <a:lnTo>
                    <a:pt x="1772932" y="15494"/>
                  </a:lnTo>
                  <a:lnTo>
                    <a:pt x="1782165" y="20599"/>
                  </a:lnTo>
                  <a:lnTo>
                    <a:pt x="1783537" y="20599"/>
                  </a:lnTo>
                  <a:lnTo>
                    <a:pt x="1786089" y="18415"/>
                  </a:lnTo>
                  <a:lnTo>
                    <a:pt x="1790204" y="15100"/>
                  </a:lnTo>
                  <a:close/>
                </a:path>
                <a:path w="1898015" h="296545">
                  <a:moveTo>
                    <a:pt x="1897900" y="252793"/>
                  </a:moveTo>
                  <a:lnTo>
                    <a:pt x="1892223" y="240017"/>
                  </a:lnTo>
                  <a:lnTo>
                    <a:pt x="1885746" y="240626"/>
                  </a:lnTo>
                  <a:lnTo>
                    <a:pt x="1884172" y="248081"/>
                  </a:lnTo>
                  <a:lnTo>
                    <a:pt x="1882597" y="254939"/>
                  </a:lnTo>
                  <a:lnTo>
                    <a:pt x="1884172" y="257898"/>
                  </a:lnTo>
                  <a:lnTo>
                    <a:pt x="1894763" y="257898"/>
                  </a:lnTo>
                  <a:lnTo>
                    <a:pt x="1897900" y="252793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63529" y="8733182"/>
              <a:ext cx="76519" cy="798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718928" y="8754605"/>
              <a:ext cx="1355090" cy="326390"/>
            </a:xfrm>
            <a:custGeom>
              <a:avLst/>
              <a:gdLst/>
              <a:ahLst/>
              <a:cxnLst/>
              <a:rect l="l" t="t" r="r" b="b"/>
              <a:pathLst>
                <a:path w="1355090" h="326390">
                  <a:moveTo>
                    <a:pt x="32753" y="169976"/>
                  </a:moveTo>
                  <a:lnTo>
                    <a:pt x="8432" y="147383"/>
                  </a:lnTo>
                  <a:lnTo>
                    <a:pt x="1181" y="147383"/>
                  </a:lnTo>
                  <a:lnTo>
                    <a:pt x="0" y="147993"/>
                  </a:lnTo>
                  <a:lnTo>
                    <a:pt x="0" y="151307"/>
                  </a:lnTo>
                  <a:lnTo>
                    <a:pt x="0" y="157594"/>
                  </a:lnTo>
                  <a:lnTo>
                    <a:pt x="5283" y="168986"/>
                  </a:lnTo>
                  <a:lnTo>
                    <a:pt x="10210" y="172910"/>
                  </a:lnTo>
                  <a:lnTo>
                    <a:pt x="15697" y="177622"/>
                  </a:lnTo>
                  <a:lnTo>
                    <a:pt x="24904" y="177825"/>
                  </a:lnTo>
                  <a:lnTo>
                    <a:pt x="32753" y="170942"/>
                  </a:lnTo>
                  <a:lnTo>
                    <a:pt x="32753" y="169976"/>
                  </a:lnTo>
                  <a:close/>
                </a:path>
                <a:path w="1355090" h="326390">
                  <a:moveTo>
                    <a:pt x="130644" y="77914"/>
                  </a:moveTo>
                  <a:lnTo>
                    <a:pt x="127685" y="66929"/>
                  </a:lnTo>
                  <a:lnTo>
                    <a:pt x="115531" y="66929"/>
                  </a:lnTo>
                  <a:lnTo>
                    <a:pt x="113779" y="68287"/>
                  </a:lnTo>
                  <a:lnTo>
                    <a:pt x="111810" y="72809"/>
                  </a:lnTo>
                  <a:lnTo>
                    <a:pt x="110578" y="80899"/>
                  </a:lnTo>
                  <a:lnTo>
                    <a:pt x="113207" y="86550"/>
                  </a:lnTo>
                  <a:lnTo>
                    <a:pt x="118237" y="88379"/>
                  </a:lnTo>
                  <a:lnTo>
                    <a:pt x="124155" y="84988"/>
                  </a:lnTo>
                  <a:lnTo>
                    <a:pt x="130644" y="77914"/>
                  </a:lnTo>
                  <a:close/>
                </a:path>
                <a:path w="1355090" h="326390">
                  <a:moveTo>
                    <a:pt x="297446" y="71031"/>
                  </a:moveTo>
                  <a:lnTo>
                    <a:pt x="296405" y="63779"/>
                  </a:lnTo>
                  <a:lnTo>
                    <a:pt x="295224" y="59461"/>
                  </a:lnTo>
                  <a:lnTo>
                    <a:pt x="294259" y="52971"/>
                  </a:lnTo>
                  <a:lnTo>
                    <a:pt x="294259" y="49047"/>
                  </a:lnTo>
                  <a:lnTo>
                    <a:pt x="292773" y="41719"/>
                  </a:lnTo>
                  <a:lnTo>
                    <a:pt x="288417" y="37998"/>
                  </a:lnTo>
                  <a:lnTo>
                    <a:pt x="281330" y="37998"/>
                  </a:lnTo>
                  <a:lnTo>
                    <a:pt x="261442" y="53594"/>
                  </a:lnTo>
                  <a:lnTo>
                    <a:pt x="262216" y="62572"/>
                  </a:lnTo>
                  <a:lnTo>
                    <a:pt x="264083" y="71678"/>
                  </a:lnTo>
                  <a:lnTo>
                    <a:pt x="266573" y="77520"/>
                  </a:lnTo>
                  <a:lnTo>
                    <a:pt x="272669" y="84378"/>
                  </a:lnTo>
                  <a:lnTo>
                    <a:pt x="280123" y="86944"/>
                  </a:lnTo>
                  <a:lnTo>
                    <a:pt x="287375" y="84594"/>
                  </a:lnTo>
                  <a:lnTo>
                    <a:pt x="292836" y="81648"/>
                  </a:lnTo>
                  <a:lnTo>
                    <a:pt x="296227" y="77050"/>
                  </a:lnTo>
                  <a:lnTo>
                    <a:pt x="297446" y="71031"/>
                  </a:lnTo>
                  <a:close/>
                </a:path>
                <a:path w="1355090" h="326390">
                  <a:moveTo>
                    <a:pt x="397802" y="251460"/>
                  </a:moveTo>
                  <a:lnTo>
                    <a:pt x="397408" y="245148"/>
                  </a:lnTo>
                  <a:lnTo>
                    <a:pt x="394169" y="238963"/>
                  </a:lnTo>
                  <a:lnTo>
                    <a:pt x="387616" y="231203"/>
                  </a:lnTo>
                  <a:lnTo>
                    <a:pt x="377240" y="220027"/>
                  </a:lnTo>
                  <a:lnTo>
                    <a:pt x="358787" y="220027"/>
                  </a:lnTo>
                  <a:lnTo>
                    <a:pt x="352907" y="220599"/>
                  </a:lnTo>
                  <a:lnTo>
                    <a:pt x="352513" y="221386"/>
                  </a:lnTo>
                  <a:lnTo>
                    <a:pt x="351917" y="222377"/>
                  </a:lnTo>
                  <a:lnTo>
                    <a:pt x="350939" y="227876"/>
                  </a:lnTo>
                  <a:lnTo>
                    <a:pt x="350164" y="233946"/>
                  </a:lnTo>
                  <a:lnTo>
                    <a:pt x="350875" y="248424"/>
                  </a:lnTo>
                  <a:lnTo>
                    <a:pt x="356082" y="260921"/>
                  </a:lnTo>
                  <a:lnTo>
                    <a:pt x="364604" y="269697"/>
                  </a:lnTo>
                  <a:lnTo>
                    <a:pt x="375272" y="272999"/>
                  </a:lnTo>
                  <a:lnTo>
                    <a:pt x="386448" y="272999"/>
                  </a:lnTo>
                  <a:lnTo>
                    <a:pt x="393115" y="268681"/>
                  </a:lnTo>
                  <a:lnTo>
                    <a:pt x="395859" y="259651"/>
                  </a:lnTo>
                  <a:lnTo>
                    <a:pt x="397802" y="251460"/>
                  </a:lnTo>
                  <a:close/>
                </a:path>
                <a:path w="1355090" h="326390">
                  <a:moveTo>
                    <a:pt x="416267" y="129540"/>
                  </a:moveTo>
                  <a:lnTo>
                    <a:pt x="408813" y="125006"/>
                  </a:lnTo>
                  <a:lnTo>
                    <a:pt x="407238" y="127571"/>
                  </a:lnTo>
                  <a:lnTo>
                    <a:pt x="406450" y="128536"/>
                  </a:lnTo>
                  <a:lnTo>
                    <a:pt x="406641" y="130898"/>
                  </a:lnTo>
                  <a:lnTo>
                    <a:pt x="407238" y="132676"/>
                  </a:lnTo>
                  <a:lnTo>
                    <a:pt x="408597" y="136207"/>
                  </a:lnTo>
                  <a:lnTo>
                    <a:pt x="414096" y="136004"/>
                  </a:lnTo>
                  <a:lnTo>
                    <a:pt x="415277" y="132283"/>
                  </a:lnTo>
                  <a:lnTo>
                    <a:pt x="416267" y="129540"/>
                  </a:lnTo>
                  <a:close/>
                </a:path>
                <a:path w="1355090" h="326390">
                  <a:moveTo>
                    <a:pt x="521144" y="248920"/>
                  </a:moveTo>
                  <a:lnTo>
                    <a:pt x="518985" y="243027"/>
                  </a:lnTo>
                  <a:lnTo>
                    <a:pt x="513956" y="237096"/>
                  </a:lnTo>
                  <a:lnTo>
                    <a:pt x="507492" y="231406"/>
                  </a:lnTo>
                  <a:lnTo>
                    <a:pt x="497078" y="229844"/>
                  </a:lnTo>
                  <a:lnTo>
                    <a:pt x="492760" y="234162"/>
                  </a:lnTo>
                  <a:lnTo>
                    <a:pt x="490334" y="242150"/>
                  </a:lnTo>
                  <a:lnTo>
                    <a:pt x="493077" y="252450"/>
                  </a:lnTo>
                  <a:lnTo>
                    <a:pt x="499249" y="261353"/>
                  </a:lnTo>
                  <a:lnTo>
                    <a:pt x="507098" y="265150"/>
                  </a:lnTo>
                  <a:lnTo>
                    <a:pt x="509447" y="265150"/>
                  </a:lnTo>
                  <a:lnTo>
                    <a:pt x="513956" y="262788"/>
                  </a:lnTo>
                  <a:lnTo>
                    <a:pt x="516699" y="259867"/>
                  </a:lnTo>
                  <a:lnTo>
                    <a:pt x="520382" y="254596"/>
                  </a:lnTo>
                  <a:lnTo>
                    <a:pt x="521144" y="248920"/>
                  </a:lnTo>
                  <a:close/>
                </a:path>
                <a:path w="1355090" h="326390">
                  <a:moveTo>
                    <a:pt x="632637" y="308343"/>
                  </a:moveTo>
                  <a:lnTo>
                    <a:pt x="603504" y="280911"/>
                  </a:lnTo>
                  <a:lnTo>
                    <a:pt x="597763" y="281749"/>
                  </a:lnTo>
                  <a:lnTo>
                    <a:pt x="593610" y="285178"/>
                  </a:lnTo>
                  <a:lnTo>
                    <a:pt x="589686" y="290677"/>
                  </a:lnTo>
                  <a:lnTo>
                    <a:pt x="589686" y="296773"/>
                  </a:lnTo>
                  <a:lnTo>
                    <a:pt x="620801" y="326224"/>
                  </a:lnTo>
                  <a:lnTo>
                    <a:pt x="628396" y="324637"/>
                  </a:lnTo>
                  <a:lnTo>
                    <a:pt x="632421" y="318617"/>
                  </a:lnTo>
                  <a:lnTo>
                    <a:pt x="632637" y="308343"/>
                  </a:lnTo>
                  <a:close/>
                </a:path>
                <a:path w="1355090" h="326390">
                  <a:moveTo>
                    <a:pt x="991819" y="126784"/>
                  </a:moveTo>
                  <a:lnTo>
                    <a:pt x="990257" y="122262"/>
                  </a:lnTo>
                  <a:lnTo>
                    <a:pt x="982408" y="123431"/>
                  </a:lnTo>
                  <a:lnTo>
                    <a:pt x="976312" y="128752"/>
                  </a:lnTo>
                  <a:lnTo>
                    <a:pt x="971994" y="132676"/>
                  </a:lnTo>
                  <a:lnTo>
                    <a:pt x="970813" y="135039"/>
                  </a:lnTo>
                  <a:lnTo>
                    <a:pt x="971410" y="139928"/>
                  </a:lnTo>
                  <a:lnTo>
                    <a:pt x="971804" y="143852"/>
                  </a:lnTo>
                  <a:lnTo>
                    <a:pt x="973175" y="146608"/>
                  </a:lnTo>
                  <a:lnTo>
                    <a:pt x="974953" y="146989"/>
                  </a:lnTo>
                  <a:lnTo>
                    <a:pt x="979436" y="144589"/>
                  </a:lnTo>
                  <a:lnTo>
                    <a:pt x="985367" y="138442"/>
                  </a:lnTo>
                  <a:lnTo>
                    <a:pt x="990307" y="131521"/>
                  </a:lnTo>
                  <a:lnTo>
                    <a:pt x="991819" y="126784"/>
                  </a:lnTo>
                  <a:close/>
                </a:path>
                <a:path w="1355090" h="326390">
                  <a:moveTo>
                    <a:pt x="1102067" y="246519"/>
                  </a:moveTo>
                  <a:lnTo>
                    <a:pt x="1101280" y="244551"/>
                  </a:lnTo>
                  <a:lnTo>
                    <a:pt x="1100493" y="242976"/>
                  </a:lnTo>
                  <a:lnTo>
                    <a:pt x="1098918" y="241617"/>
                  </a:lnTo>
                  <a:lnTo>
                    <a:pt x="1095781" y="241617"/>
                  </a:lnTo>
                  <a:lnTo>
                    <a:pt x="1094600" y="242976"/>
                  </a:lnTo>
                  <a:lnTo>
                    <a:pt x="1094600" y="244551"/>
                  </a:lnTo>
                  <a:lnTo>
                    <a:pt x="1094600" y="246126"/>
                  </a:lnTo>
                  <a:lnTo>
                    <a:pt x="1096352" y="247510"/>
                  </a:lnTo>
                  <a:lnTo>
                    <a:pt x="1101064" y="247510"/>
                  </a:lnTo>
                  <a:lnTo>
                    <a:pt x="1102067" y="246519"/>
                  </a:lnTo>
                  <a:close/>
                </a:path>
                <a:path w="1355090" h="326390">
                  <a:moveTo>
                    <a:pt x="1202702" y="243979"/>
                  </a:moveTo>
                  <a:lnTo>
                    <a:pt x="1196809" y="236905"/>
                  </a:lnTo>
                  <a:lnTo>
                    <a:pt x="1193469" y="239268"/>
                  </a:lnTo>
                  <a:lnTo>
                    <a:pt x="1190142" y="241414"/>
                  </a:lnTo>
                  <a:lnTo>
                    <a:pt x="1189151" y="246126"/>
                  </a:lnTo>
                  <a:lnTo>
                    <a:pt x="1193279" y="257505"/>
                  </a:lnTo>
                  <a:lnTo>
                    <a:pt x="1201318" y="256324"/>
                  </a:lnTo>
                  <a:lnTo>
                    <a:pt x="1202702" y="243979"/>
                  </a:lnTo>
                  <a:close/>
                </a:path>
                <a:path w="1355090" h="326390">
                  <a:moveTo>
                    <a:pt x="1235849" y="38862"/>
                  </a:moveTo>
                  <a:lnTo>
                    <a:pt x="1222895" y="33362"/>
                  </a:lnTo>
                  <a:lnTo>
                    <a:pt x="1219568" y="36906"/>
                  </a:lnTo>
                  <a:lnTo>
                    <a:pt x="1215440" y="40830"/>
                  </a:lnTo>
                  <a:lnTo>
                    <a:pt x="1220749" y="53187"/>
                  </a:lnTo>
                  <a:lnTo>
                    <a:pt x="1229753" y="53187"/>
                  </a:lnTo>
                  <a:lnTo>
                    <a:pt x="1235849" y="47078"/>
                  </a:lnTo>
                  <a:lnTo>
                    <a:pt x="1235849" y="38862"/>
                  </a:lnTo>
                  <a:close/>
                </a:path>
                <a:path w="1355090" h="326390">
                  <a:moveTo>
                    <a:pt x="1259573" y="140131"/>
                  </a:moveTo>
                  <a:lnTo>
                    <a:pt x="1258392" y="139534"/>
                  </a:lnTo>
                  <a:lnTo>
                    <a:pt x="1256245" y="139750"/>
                  </a:lnTo>
                  <a:lnTo>
                    <a:pt x="1254074" y="139750"/>
                  </a:lnTo>
                  <a:lnTo>
                    <a:pt x="1253502" y="140322"/>
                  </a:lnTo>
                  <a:lnTo>
                    <a:pt x="1255077" y="140919"/>
                  </a:lnTo>
                  <a:lnTo>
                    <a:pt x="1256436" y="141503"/>
                  </a:lnTo>
                  <a:lnTo>
                    <a:pt x="1258214" y="141312"/>
                  </a:lnTo>
                  <a:lnTo>
                    <a:pt x="1258785" y="140716"/>
                  </a:lnTo>
                  <a:lnTo>
                    <a:pt x="1259573" y="140131"/>
                  </a:lnTo>
                  <a:close/>
                </a:path>
                <a:path w="1355090" h="326390">
                  <a:moveTo>
                    <a:pt x="1354531" y="15494"/>
                  </a:moveTo>
                  <a:lnTo>
                    <a:pt x="1347266" y="1752"/>
                  </a:lnTo>
                  <a:lnTo>
                    <a:pt x="1340408" y="0"/>
                  </a:lnTo>
                  <a:lnTo>
                    <a:pt x="1338834" y="5105"/>
                  </a:lnTo>
                  <a:lnTo>
                    <a:pt x="1338237" y="6667"/>
                  </a:lnTo>
                  <a:lnTo>
                    <a:pt x="1337056" y="10388"/>
                  </a:lnTo>
                  <a:lnTo>
                    <a:pt x="1335697" y="15697"/>
                  </a:lnTo>
                  <a:lnTo>
                    <a:pt x="1339621" y="21767"/>
                  </a:lnTo>
                  <a:lnTo>
                    <a:pt x="1351788" y="21767"/>
                  </a:lnTo>
                  <a:lnTo>
                    <a:pt x="1354531" y="1549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5815" y="9049196"/>
              <a:ext cx="65457" cy="895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748483" y="9068828"/>
              <a:ext cx="2218690" cy="440690"/>
            </a:xfrm>
            <a:custGeom>
              <a:avLst/>
              <a:gdLst/>
              <a:ahLst/>
              <a:cxnLst/>
              <a:rect l="l" t="t" r="r" b="b"/>
              <a:pathLst>
                <a:path w="2218690" h="440690">
                  <a:moveTo>
                    <a:pt x="15125" y="271475"/>
                  </a:moveTo>
                  <a:lnTo>
                    <a:pt x="9029" y="266547"/>
                  </a:lnTo>
                  <a:lnTo>
                    <a:pt x="5892" y="268516"/>
                  </a:lnTo>
                  <a:lnTo>
                    <a:pt x="4914" y="269290"/>
                  </a:lnTo>
                  <a:lnTo>
                    <a:pt x="2959" y="272643"/>
                  </a:lnTo>
                  <a:lnTo>
                    <a:pt x="1778" y="276186"/>
                  </a:lnTo>
                  <a:lnTo>
                    <a:pt x="0" y="281673"/>
                  </a:lnTo>
                  <a:lnTo>
                    <a:pt x="215" y="282651"/>
                  </a:lnTo>
                  <a:lnTo>
                    <a:pt x="8839" y="285394"/>
                  </a:lnTo>
                  <a:lnTo>
                    <a:pt x="15125" y="281279"/>
                  </a:lnTo>
                  <a:lnTo>
                    <a:pt x="15125" y="271475"/>
                  </a:lnTo>
                  <a:close/>
                </a:path>
                <a:path w="2218690" h="440690">
                  <a:moveTo>
                    <a:pt x="256400" y="278142"/>
                  </a:moveTo>
                  <a:lnTo>
                    <a:pt x="256197" y="271081"/>
                  </a:lnTo>
                  <a:lnTo>
                    <a:pt x="252476" y="264972"/>
                  </a:lnTo>
                  <a:lnTo>
                    <a:pt x="248348" y="265188"/>
                  </a:lnTo>
                  <a:lnTo>
                    <a:pt x="246773" y="265188"/>
                  </a:lnTo>
                  <a:lnTo>
                    <a:pt x="243243" y="266763"/>
                  </a:lnTo>
                  <a:lnTo>
                    <a:pt x="240309" y="268719"/>
                  </a:lnTo>
                  <a:lnTo>
                    <a:pt x="235419" y="271856"/>
                  </a:lnTo>
                  <a:lnTo>
                    <a:pt x="235419" y="272249"/>
                  </a:lnTo>
                  <a:lnTo>
                    <a:pt x="237959" y="278333"/>
                  </a:lnTo>
                  <a:lnTo>
                    <a:pt x="240919" y="285610"/>
                  </a:lnTo>
                  <a:lnTo>
                    <a:pt x="244424" y="287566"/>
                  </a:lnTo>
                  <a:lnTo>
                    <a:pt x="255409" y="284822"/>
                  </a:lnTo>
                  <a:lnTo>
                    <a:pt x="256400" y="283425"/>
                  </a:lnTo>
                  <a:lnTo>
                    <a:pt x="256400" y="278142"/>
                  </a:lnTo>
                  <a:close/>
                </a:path>
                <a:path w="2218690" h="440690">
                  <a:moveTo>
                    <a:pt x="307416" y="342506"/>
                  </a:moveTo>
                  <a:lnTo>
                    <a:pt x="305600" y="336842"/>
                  </a:lnTo>
                  <a:lnTo>
                    <a:pt x="301269" y="333971"/>
                  </a:lnTo>
                  <a:lnTo>
                    <a:pt x="296151" y="334340"/>
                  </a:lnTo>
                  <a:lnTo>
                    <a:pt x="291896" y="338404"/>
                  </a:lnTo>
                  <a:lnTo>
                    <a:pt x="288582" y="344474"/>
                  </a:lnTo>
                  <a:lnTo>
                    <a:pt x="291896" y="351358"/>
                  </a:lnTo>
                  <a:lnTo>
                    <a:pt x="303885" y="351358"/>
                  </a:lnTo>
                  <a:lnTo>
                    <a:pt x="307416" y="347827"/>
                  </a:lnTo>
                  <a:lnTo>
                    <a:pt x="307416" y="342506"/>
                  </a:lnTo>
                  <a:close/>
                </a:path>
                <a:path w="2218690" h="440690">
                  <a:moveTo>
                    <a:pt x="614984" y="407085"/>
                  </a:moveTo>
                  <a:lnTo>
                    <a:pt x="613232" y="405117"/>
                  </a:lnTo>
                  <a:lnTo>
                    <a:pt x="612051" y="403555"/>
                  </a:lnTo>
                  <a:lnTo>
                    <a:pt x="610273" y="402374"/>
                  </a:lnTo>
                  <a:lnTo>
                    <a:pt x="608698" y="402374"/>
                  </a:lnTo>
                  <a:lnTo>
                    <a:pt x="606945" y="403555"/>
                  </a:lnTo>
                  <a:lnTo>
                    <a:pt x="605777" y="405117"/>
                  </a:lnTo>
                  <a:lnTo>
                    <a:pt x="603999" y="407085"/>
                  </a:lnTo>
                  <a:lnTo>
                    <a:pt x="604202" y="408076"/>
                  </a:lnTo>
                  <a:lnTo>
                    <a:pt x="606552" y="409041"/>
                  </a:lnTo>
                  <a:lnTo>
                    <a:pt x="608126" y="409651"/>
                  </a:lnTo>
                  <a:lnTo>
                    <a:pt x="610870" y="409651"/>
                  </a:lnTo>
                  <a:lnTo>
                    <a:pt x="612444" y="409041"/>
                  </a:lnTo>
                  <a:lnTo>
                    <a:pt x="614794" y="408076"/>
                  </a:lnTo>
                  <a:lnTo>
                    <a:pt x="614984" y="407085"/>
                  </a:lnTo>
                  <a:close/>
                </a:path>
                <a:path w="2218690" h="440690">
                  <a:moveTo>
                    <a:pt x="655726" y="12954"/>
                  </a:moveTo>
                  <a:lnTo>
                    <a:pt x="655612" y="5892"/>
                  </a:lnTo>
                  <a:lnTo>
                    <a:pt x="653643" y="0"/>
                  </a:lnTo>
                  <a:lnTo>
                    <a:pt x="644232" y="609"/>
                  </a:lnTo>
                  <a:lnTo>
                    <a:pt x="639914" y="7073"/>
                  </a:lnTo>
                  <a:lnTo>
                    <a:pt x="636778" y="11963"/>
                  </a:lnTo>
                  <a:lnTo>
                    <a:pt x="636778" y="12357"/>
                  </a:lnTo>
                  <a:lnTo>
                    <a:pt x="640486" y="16281"/>
                  </a:lnTo>
                  <a:lnTo>
                    <a:pt x="646557" y="19265"/>
                  </a:lnTo>
                  <a:lnTo>
                    <a:pt x="652170" y="17780"/>
                  </a:lnTo>
                  <a:lnTo>
                    <a:pt x="655726" y="12954"/>
                  </a:lnTo>
                  <a:close/>
                </a:path>
                <a:path w="2218690" h="440690">
                  <a:moveTo>
                    <a:pt x="774484" y="273621"/>
                  </a:moveTo>
                  <a:lnTo>
                    <a:pt x="774090" y="272249"/>
                  </a:lnTo>
                  <a:lnTo>
                    <a:pt x="768591" y="266941"/>
                  </a:lnTo>
                  <a:lnTo>
                    <a:pt x="765251" y="263613"/>
                  </a:lnTo>
                  <a:lnTo>
                    <a:pt x="762495" y="260083"/>
                  </a:lnTo>
                  <a:lnTo>
                    <a:pt x="762495" y="259295"/>
                  </a:lnTo>
                  <a:lnTo>
                    <a:pt x="757974" y="255803"/>
                  </a:lnTo>
                  <a:lnTo>
                    <a:pt x="747649" y="252577"/>
                  </a:lnTo>
                  <a:lnTo>
                    <a:pt x="736358" y="250736"/>
                  </a:lnTo>
                  <a:lnTo>
                    <a:pt x="728967" y="251447"/>
                  </a:lnTo>
                  <a:lnTo>
                    <a:pt x="728662" y="254990"/>
                  </a:lnTo>
                  <a:lnTo>
                    <a:pt x="730910" y="261721"/>
                  </a:lnTo>
                  <a:lnTo>
                    <a:pt x="734733" y="269303"/>
                  </a:lnTo>
                  <a:lnTo>
                    <a:pt x="739165" y="275399"/>
                  </a:lnTo>
                  <a:lnTo>
                    <a:pt x="741121" y="277749"/>
                  </a:lnTo>
                  <a:lnTo>
                    <a:pt x="742873" y="280111"/>
                  </a:lnTo>
                  <a:lnTo>
                    <a:pt x="742873" y="281470"/>
                  </a:lnTo>
                  <a:lnTo>
                    <a:pt x="746417" y="283248"/>
                  </a:lnTo>
                  <a:lnTo>
                    <a:pt x="750544" y="284607"/>
                  </a:lnTo>
                  <a:lnTo>
                    <a:pt x="757237" y="285750"/>
                  </a:lnTo>
                  <a:lnTo>
                    <a:pt x="763447" y="284810"/>
                  </a:lnTo>
                  <a:lnTo>
                    <a:pt x="768692" y="281965"/>
                  </a:lnTo>
                  <a:lnTo>
                    <a:pt x="772515" y="277355"/>
                  </a:lnTo>
                  <a:lnTo>
                    <a:pt x="774484" y="273621"/>
                  </a:lnTo>
                  <a:close/>
                </a:path>
                <a:path w="2218690" h="440690">
                  <a:moveTo>
                    <a:pt x="776236" y="431812"/>
                  </a:moveTo>
                  <a:lnTo>
                    <a:pt x="768985" y="429463"/>
                  </a:lnTo>
                  <a:lnTo>
                    <a:pt x="767422" y="431812"/>
                  </a:lnTo>
                  <a:lnTo>
                    <a:pt x="766025" y="433971"/>
                  </a:lnTo>
                  <a:lnTo>
                    <a:pt x="772121" y="440067"/>
                  </a:lnTo>
                  <a:lnTo>
                    <a:pt x="774484" y="438670"/>
                  </a:lnTo>
                  <a:lnTo>
                    <a:pt x="775449" y="437896"/>
                  </a:lnTo>
                  <a:lnTo>
                    <a:pt x="776236" y="436321"/>
                  </a:lnTo>
                  <a:lnTo>
                    <a:pt x="776236" y="431812"/>
                  </a:lnTo>
                  <a:close/>
                </a:path>
                <a:path w="2218690" h="440690">
                  <a:moveTo>
                    <a:pt x="901382" y="429463"/>
                  </a:moveTo>
                  <a:lnTo>
                    <a:pt x="900861" y="422668"/>
                  </a:lnTo>
                  <a:lnTo>
                    <a:pt x="898207" y="417944"/>
                  </a:lnTo>
                  <a:lnTo>
                    <a:pt x="894448" y="416217"/>
                  </a:lnTo>
                  <a:lnTo>
                    <a:pt x="890612" y="418465"/>
                  </a:lnTo>
                  <a:lnTo>
                    <a:pt x="887260" y="422783"/>
                  </a:lnTo>
                  <a:lnTo>
                    <a:pt x="886472" y="426720"/>
                  </a:lnTo>
                  <a:lnTo>
                    <a:pt x="889609" y="434962"/>
                  </a:lnTo>
                  <a:lnTo>
                    <a:pt x="891184" y="435927"/>
                  </a:lnTo>
                  <a:lnTo>
                    <a:pt x="895311" y="435356"/>
                  </a:lnTo>
                  <a:lnTo>
                    <a:pt x="899629" y="434962"/>
                  </a:lnTo>
                  <a:lnTo>
                    <a:pt x="900988" y="433578"/>
                  </a:lnTo>
                  <a:lnTo>
                    <a:pt x="901382" y="429463"/>
                  </a:lnTo>
                  <a:close/>
                </a:path>
                <a:path w="2218690" h="440690">
                  <a:moveTo>
                    <a:pt x="909624" y="280504"/>
                  </a:moveTo>
                  <a:lnTo>
                    <a:pt x="904735" y="276364"/>
                  </a:lnTo>
                  <a:lnTo>
                    <a:pt x="898448" y="280289"/>
                  </a:lnTo>
                  <a:lnTo>
                    <a:pt x="896493" y="281673"/>
                  </a:lnTo>
                  <a:lnTo>
                    <a:pt x="896493" y="282651"/>
                  </a:lnTo>
                  <a:lnTo>
                    <a:pt x="898448" y="285394"/>
                  </a:lnTo>
                  <a:lnTo>
                    <a:pt x="900988" y="288747"/>
                  </a:lnTo>
                  <a:lnTo>
                    <a:pt x="901204" y="288747"/>
                  </a:lnTo>
                  <a:lnTo>
                    <a:pt x="904341" y="285610"/>
                  </a:lnTo>
                  <a:lnTo>
                    <a:pt x="909624" y="280504"/>
                  </a:lnTo>
                  <a:close/>
                </a:path>
                <a:path w="2218690" h="440690">
                  <a:moveTo>
                    <a:pt x="1782572" y="179590"/>
                  </a:moveTo>
                  <a:lnTo>
                    <a:pt x="1778825" y="178028"/>
                  </a:lnTo>
                  <a:lnTo>
                    <a:pt x="1775714" y="180594"/>
                  </a:lnTo>
                  <a:lnTo>
                    <a:pt x="1773758" y="182346"/>
                  </a:lnTo>
                  <a:lnTo>
                    <a:pt x="1771192" y="181559"/>
                  </a:lnTo>
                  <a:lnTo>
                    <a:pt x="1765122" y="177838"/>
                  </a:lnTo>
                  <a:lnTo>
                    <a:pt x="1760804" y="175094"/>
                  </a:lnTo>
                  <a:lnTo>
                    <a:pt x="1756092" y="172732"/>
                  </a:lnTo>
                  <a:lnTo>
                    <a:pt x="1753743" y="172732"/>
                  </a:lnTo>
                  <a:lnTo>
                    <a:pt x="1749031" y="168808"/>
                  </a:lnTo>
                  <a:lnTo>
                    <a:pt x="1744510" y="163893"/>
                  </a:lnTo>
                  <a:lnTo>
                    <a:pt x="1737055" y="157403"/>
                  </a:lnTo>
                  <a:lnTo>
                    <a:pt x="1730336" y="154978"/>
                  </a:lnTo>
                  <a:lnTo>
                    <a:pt x="1723542" y="156578"/>
                  </a:lnTo>
                  <a:lnTo>
                    <a:pt x="1715858" y="162140"/>
                  </a:lnTo>
                  <a:lnTo>
                    <a:pt x="1709191" y="168211"/>
                  </a:lnTo>
                  <a:lnTo>
                    <a:pt x="1708035" y="170383"/>
                  </a:lnTo>
                  <a:lnTo>
                    <a:pt x="1708035" y="177444"/>
                  </a:lnTo>
                  <a:lnTo>
                    <a:pt x="1710537" y="187756"/>
                  </a:lnTo>
                  <a:lnTo>
                    <a:pt x="1717421" y="194233"/>
                  </a:lnTo>
                  <a:lnTo>
                    <a:pt x="1727809" y="196443"/>
                  </a:lnTo>
                  <a:lnTo>
                    <a:pt x="1740789" y="193941"/>
                  </a:lnTo>
                  <a:lnTo>
                    <a:pt x="1746681" y="191770"/>
                  </a:lnTo>
                  <a:lnTo>
                    <a:pt x="1747647" y="191973"/>
                  </a:lnTo>
                  <a:lnTo>
                    <a:pt x="1755889" y="199821"/>
                  </a:lnTo>
                  <a:lnTo>
                    <a:pt x="1760410" y="202184"/>
                  </a:lnTo>
                  <a:lnTo>
                    <a:pt x="1769046" y="202184"/>
                  </a:lnTo>
                  <a:lnTo>
                    <a:pt x="1774723" y="197650"/>
                  </a:lnTo>
                  <a:lnTo>
                    <a:pt x="1774723" y="191770"/>
                  </a:lnTo>
                  <a:lnTo>
                    <a:pt x="1776501" y="189407"/>
                  </a:lnTo>
                  <a:lnTo>
                    <a:pt x="1780794" y="186664"/>
                  </a:lnTo>
                  <a:lnTo>
                    <a:pt x="1782572" y="184518"/>
                  </a:lnTo>
                  <a:lnTo>
                    <a:pt x="1782572" y="179590"/>
                  </a:lnTo>
                  <a:close/>
                </a:path>
                <a:path w="2218690" h="440690">
                  <a:moveTo>
                    <a:pt x="1807870" y="208254"/>
                  </a:moveTo>
                  <a:lnTo>
                    <a:pt x="1804936" y="202577"/>
                  </a:lnTo>
                  <a:lnTo>
                    <a:pt x="1801977" y="196291"/>
                  </a:lnTo>
                  <a:lnTo>
                    <a:pt x="1799234" y="195110"/>
                  </a:lnTo>
                  <a:lnTo>
                    <a:pt x="1795132" y="197866"/>
                  </a:lnTo>
                  <a:lnTo>
                    <a:pt x="1790814" y="200609"/>
                  </a:lnTo>
                  <a:lnTo>
                    <a:pt x="1789823" y="208254"/>
                  </a:lnTo>
                  <a:lnTo>
                    <a:pt x="1793557" y="212178"/>
                  </a:lnTo>
                  <a:lnTo>
                    <a:pt x="1797659" y="216890"/>
                  </a:lnTo>
                  <a:lnTo>
                    <a:pt x="1800618" y="216890"/>
                  </a:lnTo>
                  <a:lnTo>
                    <a:pt x="1804936" y="212394"/>
                  </a:lnTo>
                  <a:lnTo>
                    <a:pt x="1807870" y="209042"/>
                  </a:lnTo>
                  <a:lnTo>
                    <a:pt x="1807870" y="208254"/>
                  </a:lnTo>
                  <a:close/>
                </a:path>
                <a:path w="2218690" h="440690">
                  <a:moveTo>
                    <a:pt x="1882292" y="87871"/>
                  </a:moveTo>
                  <a:lnTo>
                    <a:pt x="1879612" y="80721"/>
                  </a:lnTo>
                  <a:lnTo>
                    <a:pt x="1873796" y="73215"/>
                  </a:lnTo>
                  <a:lnTo>
                    <a:pt x="1865947" y="65366"/>
                  </a:lnTo>
                  <a:lnTo>
                    <a:pt x="1859851" y="64795"/>
                  </a:lnTo>
                  <a:lnTo>
                    <a:pt x="1856714" y="71856"/>
                  </a:lnTo>
                  <a:lnTo>
                    <a:pt x="1856600" y="80683"/>
                  </a:lnTo>
                  <a:lnTo>
                    <a:pt x="1861693" y="89890"/>
                  </a:lnTo>
                  <a:lnTo>
                    <a:pt x="1869541" y="96456"/>
                  </a:lnTo>
                  <a:lnTo>
                    <a:pt x="1877720" y="97345"/>
                  </a:lnTo>
                  <a:lnTo>
                    <a:pt x="1881708" y="93726"/>
                  </a:lnTo>
                  <a:lnTo>
                    <a:pt x="1882292" y="87871"/>
                  </a:lnTo>
                  <a:close/>
                </a:path>
                <a:path w="2218690" h="440690">
                  <a:moveTo>
                    <a:pt x="1916176" y="188442"/>
                  </a:moveTo>
                  <a:lnTo>
                    <a:pt x="1915388" y="186270"/>
                  </a:lnTo>
                  <a:lnTo>
                    <a:pt x="1909457" y="178803"/>
                  </a:lnTo>
                  <a:lnTo>
                    <a:pt x="1903018" y="170561"/>
                  </a:lnTo>
                  <a:lnTo>
                    <a:pt x="1899094" y="167817"/>
                  </a:lnTo>
                  <a:lnTo>
                    <a:pt x="1897341" y="170776"/>
                  </a:lnTo>
                  <a:lnTo>
                    <a:pt x="1896732" y="171742"/>
                  </a:lnTo>
                  <a:lnTo>
                    <a:pt x="1893811" y="172732"/>
                  </a:lnTo>
                  <a:lnTo>
                    <a:pt x="1892414" y="172732"/>
                  </a:lnTo>
                  <a:lnTo>
                    <a:pt x="1892414" y="182549"/>
                  </a:lnTo>
                  <a:lnTo>
                    <a:pt x="1892414" y="186474"/>
                  </a:lnTo>
                  <a:lnTo>
                    <a:pt x="1891639" y="188836"/>
                  </a:lnTo>
                  <a:lnTo>
                    <a:pt x="1890458" y="189407"/>
                  </a:lnTo>
                  <a:lnTo>
                    <a:pt x="1889277" y="190195"/>
                  </a:lnTo>
                  <a:lnTo>
                    <a:pt x="1888490" y="188048"/>
                  </a:lnTo>
                  <a:lnTo>
                    <a:pt x="1888490" y="180987"/>
                  </a:lnTo>
                  <a:lnTo>
                    <a:pt x="1889277" y="178803"/>
                  </a:lnTo>
                  <a:lnTo>
                    <a:pt x="1890458" y="179590"/>
                  </a:lnTo>
                  <a:lnTo>
                    <a:pt x="1891639" y="180200"/>
                  </a:lnTo>
                  <a:lnTo>
                    <a:pt x="1892414" y="182549"/>
                  </a:lnTo>
                  <a:lnTo>
                    <a:pt x="1892414" y="172732"/>
                  </a:lnTo>
                  <a:lnTo>
                    <a:pt x="1885746" y="172732"/>
                  </a:lnTo>
                  <a:lnTo>
                    <a:pt x="1885175" y="173710"/>
                  </a:lnTo>
                  <a:lnTo>
                    <a:pt x="1882038" y="185483"/>
                  </a:lnTo>
                  <a:lnTo>
                    <a:pt x="1879765" y="196481"/>
                  </a:lnTo>
                  <a:lnTo>
                    <a:pt x="1881263" y="202933"/>
                  </a:lnTo>
                  <a:lnTo>
                    <a:pt x="1887969" y="206552"/>
                  </a:lnTo>
                  <a:lnTo>
                    <a:pt x="1901266" y="209042"/>
                  </a:lnTo>
                  <a:lnTo>
                    <a:pt x="1910283" y="210426"/>
                  </a:lnTo>
                  <a:lnTo>
                    <a:pt x="1913039" y="207467"/>
                  </a:lnTo>
                  <a:lnTo>
                    <a:pt x="1915172" y="194906"/>
                  </a:lnTo>
                  <a:lnTo>
                    <a:pt x="1915896" y="190195"/>
                  </a:lnTo>
                  <a:lnTo>
                    <a:pt x="1916176" y="188442"/>
                  </a:lnTo>
                  <a:close/>
                </a:path>
                <a:path w="2218690" h="440690">
                  <a:moveTo>
                    <a:pt x="1984629" y="86753"/>
                  </a:moveTo>
                  <a:lnTo>
                    <a:pt x="1983460" y="81851"/>
                  </a:lnTo>
                  <a:lnTo>
                    <a:pt x="1981682" y="73215"/>
                  </a:lnTo>
                  <a:lnTo>
                    <a:pt x="1981098" y="72644"/>
                  </a:lnTo>
                  <a:lnTo>
                    <a:pt x="1971471" y="72644"/>
                  </a:lnTo>
                  <a:lnTo>
                    <a:pt x="1970900" y="73431"/>
                  </a:lnTo>
                  <a:lnTo>
                    <a:pt x="1970900" y="80289"/>
                  </a:lnTo>
                  <a:lnTo>
                    <a:pt x="1970900" y="88138"/>
                  </a:lnTo>
                  <a:lnTo>
                    <a:pt x="1973643" y="90487"/>
                  </a:lnTo>
                  <a:lnTo>
                    <a:pt x="1981288" y="88709"/>
                  </a:lnTo>
                  <a:lnTo>
                    <a:pt x="1984235" y="88138"/>
                  </a:lnTo>
                  <a:lnTo>
                    <a:pt x="1984629" y="86753"/>
                  </a:lnTo>
                  <a:close/>
                </a:path>
                <a:path w="2218690" h="440690">
                  <a:moveTo>
                    <a:pt x="2129777" y="67932"/>
                  </a:moveTo>
                  <a:lnTo>
                    <a:pt x="2126843" y="63004"/>
                  </a:lnTo>
                  <a:lnTo>
                    <a:pt x="2126056" y="63220"/>
                  </a:lnTo>
                  <a:lnTo>
                    <a:pt x="2125268" y="65570"/>
                  </a:lnTo>
                  <a:lnTo>
                    <a:pt x="2124697" y="67144"/>
                  </a:lnTo>
                  <a:lnTo>
                    <a:pt x="2124875" y="69113"/>
                  </a:lnTo>
                  <a:lnTo>
                    <a:pt x="2125878" y="69684"/>
                  </a:lnTo>
                  <a:lnTo>
                    <a:pt x="2128405" y="71259"/>
                  </a:lnTo>
                  <a:lnTo>
                    <a:pt x="2129777" y="67932"/>
                  </a:lnTo>
                  <a:close/>
                </a:path>
                <a:path w="2218690" h="440690">
                  <a:moveTo>
                    <a:pt x="2218067" y="25920"/>
                  </a:moveTo>
                  <a:lnTo>
                    <a:pt x="2214715" y="21602"/>
                  </a:lnTo>
                  <a:lnTo>
                    <a:pt x="2209215" y="21602"/>
                  </a:lnTo>
                  <a:lnTo>
                    <a:pt x="2208250" y="24142"/>
                  </a:lnTo>
                  <a:lnTo>
                    <a:pt x="2208250" y="28460"/>
                  </a:lnTo>
                  <a:lnTo>
                    <a:pt x="2208250" y="34556"/>
                  </a:lnTo>
                  <a:lnTo>
                    <a:pt x="2208834" y="35344"/>
                  </a:lnTo>
                  <a:lnTo>
                    <a:pt x="2216886" y="35344"/>
                  </a:lnTo>
                  <a:lnTo>
                    <a:pt x="2218067" y="34353"/>
                  </a:lnTo>
                  <a:lnTo>
                    <a:pt x="2218067" y="2592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3989" y="8843118"/>
              <a:ext cx="1684283" cy="14438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479154" y="9562680"/>
              <a:ext cx="1155700" cy="724535"/>
            </a:xfrm>
            <a:custGeom>
              <a:avLst/>
              <a:gdLst/>
              <a:ahLst/>
              <a:cxnLst/>
              <a:rect l="l" t="t" r="r" b="b"/>
              <a:pathLst>
                <a:path w="1155700" h="724534">
                  <a:moveTo>
                    <a:pt x="8242" y="443776"/>
                  </a:moveTo>
                  <a:lnTo>
                    <a:pt x="7061" y="440423"/>
                  </a:lnTo>
                  <a:lnTo>
                    <a:pt x="1181" y="440423"/>
                  </a:lnTo>
                  <a:lnTo>
                    <a:pt x="0" y="441820"/>
                  </a:lnTo>
                  <a:lnTo>
                    <a:pt x="0" y="443382"/>
                  </a:lnTo>
                  <a:lnTo>
                    <a:pt x="0" y="446709"/>
                  </a:lnTo>
                  <a:lnTo>
                    <a:pt x="393" y="446913"/>
                  </a:lnTo>
                  <a:lnTo>
                    <a:pt x="4711" y="445135"/>
                  </a:lnTo>
                  <a:lnTo>
                    <a:pt x="8242" y="443776"/>
                  </a:lnTo>
                  <a:close/>
                </a:path>
                <a:path w="1155700" h="724534">
                  <a:moveTo>
                    <a:pt x="190868" y="439458"/>
                  </a:moveTo>
                  <a:lnTo>
                    <a:pt x="189496" y="435140"/>
                  </a:lnTo>
                  <a:lnTo>
                    <a:pt x="185483" y="430466"/>
                  </a:lnTo>
                  <a:lnTo>
                    <a:pt x="178320" y="426186"/>
                  </a:lnTo>
                  <a:lnTo>
                    <a:pt x="170853" y="423633"/>
                  </a:lnTo>
                  <a:lnTo>
                    <a:pt x="165963" y="424141"/>
                  </a:lnTo>
                  <a:lnTo>
                    <a:pt x="165366" y="424726"/>
                  </a:lnTo>
                  <a:lnTo>
                    <a:pt x="164782" y="427469"/>
                  </a:lnTo>
                  <a:lnTo>
                    <a:pt x="164782" y="434746"/>
                  </a:lnTo>
                  <a:lnTo>
                    <a:pt x="176745" y="444347"/>
                  </a:lnTo>
                  <a:lnTo>
                    <a:pt x="187147" y="444347"/>
                  </a:lnTo>
                  <a:lnTo>
                    <a:pt x="190868" y="439458"/>
                  </a:lnTo>
                  <a:close/>
                </a:path>
                <a:path w="1155700" h="724534">
                  <a:moveTo>
                    <a:pt x="345071" y="613549"/>
                  </a:moveTo>
                  <a:lnTo>
                    <a:pt x="343293" y="606691"/>
                  </a:lnTo>
                  <a:lnTo>
                    <a:pt x="342315" y="603732"/>
                  </a:lnTo>
                  <a:lnTo>
                    <a:pt x="341528" y="603161"/>
                  </a:lnTo>
                  <a:lnTo>
                    <a:pt x="340144" y="601586"/>
                  </a:lnTo>
                  <a:lnTo>
                    <a:pt x="322097" y="600024"/>
                  </a:lnTo>
                  <a:lnTo>
                    <a:pt x="317601" y="600798"/>
                  </a:lnTo>
                  <a:lnTo>
                    <a:pt x="315823" y="601192"/>
                  </a:lnTo>
                  <a:lnTo>
                    <a:pt x="313283" y="603554"/>
                  </a:lnTo>
                  <a:lnTo>
                    <a:pt x="311899" y="606094"/>
                  </a:lnTo>
                  <a:lnTo>
                    <a:pt x="308368" y="612978"/>
                  </a:lnTo>
                  <a:lnTo>
                    <a:pt x="312102" y="618083"/>
                  </a:lnTo>
                  <a:lnTo>
                    <a:pt x="322491" y="620826"/>
                  </a:lnTo>
                  <a:lnTo>
                    <a:pt x="334467" y="623760"/>
                  </a:lnTo>
                  <a:lnTo>
                    <a:pt x="336042" y="623570"/>
                  </a:lnTo>
                  <a:lnTo>
                    <a:pt x="344284" y="615911"/>
                  </a:lnTo>
                  <a:lnTo>
                    <a:pt x="345071" y="613549"/>
                  </a:lnTo>
                  <a:close/>
                </a:path>
                <a:path w="1155700" h="724534">
                  <a:moveTo>
                    <a:pt x="368401" y="592747"/>
                  </a:moveTo>
                  <a:lnTo>
                    <a:pt x="364871" y="589203"/>
                  </a:lnTo>
                  <a:lnTo>
                    <a:pt x="360946" y="591566"/>
                  </a:lnTo>
                  <a:lnTo>
                    <a:pt x="358597" y="592950"/>
                  </a:lnTo>
                  <a:lnTo>
                    <a:pt x="358597" y="593915"/>
                  </a:lnTo>
                  <a:lnTo>
                    <a:pt x="362331" y="597662"/>
                  </a:lnTo>
                  <a:lnTo>
                    <a:pt x="363512" y="597662"/>
                  </a:lnTo>
                  <a:lnTo>
                    <a:pt x="365264" y="595884"/>
                  </a:lnTo>
                  <a:lnTo>
                    <a:pt x="368401" y="592747"/>
                  </a:lnTo>
                  <a:close/>
                </a:path>
                <a:path w="1155700" h="724534">
                  <a:moveTo>
                    <a:pt x="561225" y="488543"/>
                  </a:moveTo>
                  <a:lnTo>
                    <a:pt x="556133" y="484212"/>
                  </a:lnTo>
                  <a:lnTo>
                    <a:pt x="549846" y="481025"/>
                  </a:lnTo>
                  <a:lnTo>
                    <a:pt x="541515" y="479691"/>
                  </a:lnTo>
                  <a:lnTo>
                    <a:pt x="532726" y="480288"/>
                  </a:lnTo>
                  <a:lnTo>
                    <a:pt x="525132" y="482828"/>
                  </a:lnTo>
                  <a:lnTo>
                    <a:pt x="520623" y="485190"/>
                  </a:lnTo>
                  <a:lnTo>
                    <a:pt x="519849" y="486752"/>
                  </a:lnTo>
                  <a:lnTo>
                    <a:pt x="520814" y="490105"/>
                  </a:lnTo>
                  <a:lnTo>
                    <a:pt x="522617" y="497979"/>
                  </a:lnTo>
                  <a:lnTo>
                    <a:pt x="523786" y="507022"/>
                  </a:lnTo>
                  <a:lnTo>
                    <a:pt x="524103" y="515264"/>
                  </a:lnTo>
                  <a:lnTo>
                    <a:pt x="523379" y="520712"/>
                  </a:lnTo>
                  <a:lnTo>
                    <a:pt x="521982" y="524446"/>
                  </a:lnTo>
                  <a:lnTo>
                    <a:pt x="522770" y="526986"/>
                  </a:lnTo>
                  <a:lnTo>
                    <a:pt x="526694" y="532879"/>
                  </a:lnTo>
                  <a:lnTo>
                    <a:pt x="532460" y="539165"/>
                  </a:lnTo>
                  <a:lnTo>
                    <a:pt x="539165" y="542086"/>
                  </a:lnTo>
                  <a:lnTo>
                    <a:pt x="546455" y="541578"/>
                  </a:lnTo>
                  <a:lnTo>
                    <a:pt x="559473" y="511670"/>
                  </a:lnTo>
                  <a:lnTo>
                    <a:pt x="561225" y="488543"/>
                  </a:lnTo>
                  <a:close/>
                </a:path>
                <a:path w="1155700" h="724534">
                  <a:moveTo>
                    <a:pt x="641464" y="610806"/>
                  </a:moveTo>
                  <a:lnTo>
                    <a:pt x="596150" y="596087"/>
                  </a:lnTo>
                  <a:lnTo>
                    <a:pt x="578497" y="595312"/>
                  </a:lnTo>
                  <a:lnTo>
                    <a:pt x="575170" y="595693"/>
                  </a:lnTo>
                  <a:lnTo>
                    <a:pt x="574179" y="598233"/>
                  </a:lnTo>
                  <a:lnTo>
                    <a:pt x="573392" y="600024"/>
                  </a:lnTo>
                  <a:lnTo>
                    <a:pt x="573392" y="602767"/>
                  </a:lnTo>
                  <a:lnTo>
                    <a:pt x="574001" y="604126"/>
                  </a:lnTo>
                  <a:lnTo>
                    <a:pt x="577786" y="608482"/>
                  </a:lnTo>
                  <a:lnTo>
                    <a:pt x="585165" y="614807"/>
                  </a:lnTo>
                  <a:lnTo>
                    <a:pt x="592848" y="620496"/>
                  </a:lnTo>
                  <a:lnTo>
                    <a:pt x="597509" y="622973"/>
                  </a:lnTo>
                  <a:lnTo>
                    <a:pt x="598512" y="622973"/>
                  </a:lnTo>
                  <a:lnTo>
                    <a:pt x="602437" y="624547"/>
                  </a:lnTo>
                  <a:lnTo>
                    <a:pt x="606145" y="626503"/>
                  </a:lnTo>
                  <a:lnTo>
                    <a:pt x="619696" y="631202"/>
                  </a:lnTo>
                  <a:lnTo>
                    <a:pt x="630948" y="630288"/>
                  </a:lnTo>
                  <a:lnTo>
                    <a:pt x="638619" y="624306"/>
                  </a:lnTo>
                  <a:lnTo>
                    <a:pt x="641464" y="613765"/>
                  </a:lnTo>
                  <a:lnTo>
                    <a:pt x="641464" y="610806"/>
                  </a:lnTo>
                  <a:close/>
                </a:path>
                <a:path w="1155700" h="724534">
                  <a:moveTo>
                    <a:pt x="664845" y="724319"/>
                  </a:moveTo>
                  <a:lnTo>
                    <a:pt x="663041" y="722096"/>
                  </a:lnTo>
                  <a:lnTo>
                    <a:pt x="660082" y="718566"/>
                  </a:lnTo>
                  <a:lnTo>
                    <a:pt x="645198" y="718172"/>
                  </a:lnTo>
                  <a:lnTo>
                    <a:pt x="641858" y="721499"/>
                  </a:lnTo>
                  <a:lnTo>
                    <a:pt x="639051" y="724319"/>
                  </a:lnTo>
                  <a:lnTo>
                    <a:pt x="664845" y="724319"/>
                  </a:lnTo>
                  <a:close/>
                </a:path>
                <a:path w="1155700" h="724534">
                  <a:moveTo>
                    <a:pt x="716026" y="358190"/>
                  </a:moveTo>
                  <a:lnTo>
                    <a:pt x="713663" y="351053"/>
                  </a:lnTo>
                  <a:lnTo>
                    <a:pt x="707732" y="346138"/>
                  </a:lnTo>
                  <a:lnTo>
                    <a:pt x="699960" y="344297"/>
                  </a:lnTo>
                  <a:lnTo>
                    <a:pt x="692086" y="346430"/>
                  </a:lnTo>
                  <a:lnTo>
                    <a:pt x="686587" y="349567"/>
                  </a:lnTo>
                  <a:lnTo>
                    <a:pt x="687768" y="357009"/>
                  </a:lnTo>
                  <a:lnTo>
                    <a:pt x="694626" y="362712"/>
                  </a:lnTo>
                  <a:lnTo>
                    <a:pt x="702030" y="366915"/>
                  </a:lnTo>
                  <a:lnTo>
                    <a:pt x="708926" y="367372"/>
                  </a:lnTo>
                  <a:lnTo>
                    <a:pt x="714032" y="364363"/>
                  </a:lnTo>
                  <a:lnTo>
                    <a:pt x="716026" y="358190"/>
                  </a:lnTo>
                  <a:close/>
                </a:path>
                <a:path w="1155700" h="724534">
                  <a:moveTo>
                    <a:pt x="748868" y="268592"/>
                  </a:moveTo>
                  <a:lnTo>
                    <a:pt x="714248" y="242760"/>
                  </a:lnTo>
                  <a:lnTo>
                    <a:pt x="705637" y="242341"/>
                  </a:lnTo>
                  <a:lnTo>
                    <a:pt x="698677" y="242887"/>
                  </a:lnTo>
                  <a:lnTo>
                    <a:pt x="694042" y="244348"/>
                  </a:lnTo>
                  <a:lnTo>
                    <a:pt x="688416" y="250266"/>
                  </a:lnTo>
                  <a:lnTo>
                    <a:pt x="687616" y="257873"/>
                  </a:lnTo>
                  <a:lnTo>
                    <a:pt x="691438" y="266026"/>
                  </a:lnTo>
                  <a:lnTo>
                    <a:pt x="699719" y="273608"/>
                  </a:lnTo>
                  <a:lnTo>
                    <a:pt x="709066" y="278726"/>
                  </a:lnTo>
                  <a:lnTo>
                    <a:pt x="718858" y="282562"/>
                  </a:lnTo>
                  <a:lnTo>
                    <a:pt x="727748" y="284670"/>
                  </a:lnTo>
                  <a:lnTo>
                    <a:pt x="734441" y="284581"/>
                  </a:lnTo>
                  <a:lnTo>
                    <a:pt x="741311" y="281266"/>
                  </a:lnTo>
                  <a:lnTo>
                    <a:pt x="746290" y="275666"/>
                  </a:lnTo>
                  <a:lnTo>
                    <a:pt x="748868" y="268592"/>
                  </a:lnTo>
                  <a:close/>
                </a:path>
                <a:path w="1155700" h="724534">
                  <a:moveTo>
                    <a:pt x="818019" y="358787"/>
                  </a:moveTo>
                  <a:lnTo>
                    <a:pt x="816838" y="358000"/>
                  </a:lnTo>
                  <a:lnTo>
                    <a:pt x="813701" y="358000"/>
                  </a:lnTo>
                  <a:lnTo>
                    <a:pt x="811745" y="358787"/>
                  </a:lnTo>
                  <a:lnTo>
                    <a:pt x="811136" y="359968"/>
                  </a:lnTo>
                  <a:lnTo>
                    <a:pt x="810564" y="360934"/>
                  </a:lnTo>
                  <a:lnTo>
                    <a:pt x="811745" y="361924"/>
                  </a:lnTo>
                  <a:lnTo>
                    <a:pt x="816241" y="361924"/>
                  </a:lnTo>
                  <a:lnTo>
                    <a:pt x="818019" y="360934"/>
                  </a:lnTo>
                  <a:lnTo>
                    <a:pt x="818019" y="358787"/>
                  </a:lnTo>
                  <a:close/>
                </a:path>
                <a:path w="1155700" h="724534">
                  <a:moveTo>
                    <a:pt x="837641" y="337794"/>
                  </a:moveTo>
                  <a:lnTo>
                    <a:pt x="836853" y="336410"/>
                  </a:lnTo>
                  <a:lnTo>
                    <a:pt x="834682" y="336410"/>
                  </a:lnTo>
                  <a:lnTo>
                    <a:pt x="833716" y="337794"/>
                  </a:lnTo>
                  <a:lnTo>
                    <a:pt x="833716" y="339369"/>
                  </a:lnTo>
                  <a:lnTo>
                    <a:pt x="833716" y="340931"/>
                  </a:lnTo>
                  <a:lnTo>
                    <a:pt x="834682" y="342290"/>
                  </a:lnTo>
                  <a:lnTo>
                    <a:pt x="836853" y="342290"/>
                  </a:lnTo>
                  <a:lnTo>
                    <a:pt x="837641" y="340931"/>
                  </a:lnTo>
                  <a:lnTo>
                    <a:pt x="837641" y="337794"/>
                  </a:lnTo>
                  <a:close/>
                </a:path>
                <a:path w="1155700" h="724534">
                  <a:moveTo>
                    <a:pt x="894334" y="394119"/>
                  </a:moveTo>
                  <a:lnTo>
                    <a:pt x="893330" y="393725"/>
                  </a:lnTo>
                  <a:lnTo>
                    <a:pt x="887844" y="393725"/>
                  </a:lnTo>
                  <a:lnTo>
                    <a:pt x="886879" y="394119"/>
                  </a:lnTo>
                  <a:lnTo>
                    <a:pt x="888238" y="394703"/>
                  </a:lnTo>
                  <a:lnTo>
                    <a:pt x="889406" y="395097"/>
                  </a:lnTo>
                  <a:lnTo>
                    <a:pt x="891768" y="395097"/>
                  </a:lnTo>
                  <a:lnTo>
                    <a:pt x="893152" y="394703"/>
                  </a:lnTo>
                  <a:lnTo>
                    <a:pt x="894334" y="394119"/>
                  </a:lnTo>
                  <a:close/>
                </a:path>
                <a:path w="1155700" h="724534">
                  <a:moveTo>
                    <a:pt x="901573" y="94996"/>
                  </a:moveTo>
                  <a:lnTo>
                    <a:pt x="898258" y="92824"/>
                  </a:lnTo>
                  <a:lnTo>
                    <a:pt x="894334" y="90462"/>
                  </a:lnTo>
                  <a:lnTo>
                    <a:pt x="892556" y="90678"/>
                  </a:lnTo>
                  <a:lnTo>
                    <a:pt x="891374" y="93992"/>
                  </a:lnTo>
                  <a:lnTo>
                    <a:pt x="890016" y="97536"/>
                  </a:lnTo>
                  <a:lnTo>
                    <a:pt x="891971" y="100876"/>
                  </a:lnTo>
                  <a:lnTo>
                    <a:pt x="899617" y="100876"/>
                  </a:lnTo>
                  <a:lnTo>
                    <a:pt x="901573" y="94996"/>
                  </a:lnTo>
                  <a:close/>
                </a:path>
                <a:path w="1155700" h="724534">
                  <a:moveTo>
                    <a:pt x="909637" y="479691"/>
                  </a:moveTo>
                  <a:lnTo>
                    <a:pt x="909027" y="474789"/>
                  </a:lnTo>
                  <a:lnTo>
                    <a:pt x="902957" y="468909"/>
                  </a:lnTo>
                  <a:lnTo>
                    <a:pt x="896607" y="465239"/>
                  </a:lnTo>
                  <a:lnTo>
                    <a:pt x="888949" y="463727"/>
                  </a:lnTo>
                  <a:lnTo>
                    <a:pt x="881634" y="464451"/>
                  </a:lnTo>
                  <a:lnTo>
                    <a:pt x="876274" y="467512"/>
                  </a:lnTo>
                  <a:lnTo>
                    <a:pt x="871359" y="472833"/>
                  </a:lnTo>
                  <a:lnTo>
                    <a:pt x="872147" y="480479"/>
                  </a:lnTo>
                  <a:lnTo>
                    <a:pt x="878420" y="486575"/>
                  </a:lnTo>
                  <a:lnTo>
                    <a:pt x="886206" y="492620"/>
                  </a:lnTo>
                  <a:lnTo>
                    <a:pt x="893445" y="494880"/>
                  </a:lnTo>
                  <a:lnTo>
                    <a:pt x="899795" y="493268"/>
                  </a:lnTo>
                  <a:lnTo>
                    <a:pt x="904925" y="487756"/>
                  </a:lnTo>
                  <a:lnTo>
                    <a:pt x="909637" y="479691"/>
                  </a:lnTo>
                  <a:close/>
                </a:path>
                <a:path w="1155700" h="724534">
                  <a:moveTo>
                    <a:pt x="982408" y="598627"/>
                  </a:moveTo>
                  <a:lnTo>
                    <a:pt x="980871" y="591502"/>
                  </a:lnTo>
                  <a:lnTo>
                    <a:pt x="975982" y="586803"/>
                  </a:lnTo>
                  <a:lnTo>
                    <a:pt x="970000" y="585724"/>
                  </a:lnTo>
                  <a:lnTo>
                    <a:pt x="965149" y="589419"/>
                  </a:lnTo>
                  <a:lnTo>
                    <a:pt x="962190" y="595312"/>
                  </a:lnTo>
                  <a:lnTo>
                    <a:pt x="962787" y="600405"/>
                  </a:lnTo>
                  <a:lnTo>
                    <a:pt x="972997" y="609625"/>
                  </a:lnTo>
                  <a:lnTo>
                    <a:pt x="981621" y="606298"/>
                  </a:lnTo>
                  <a:lnTo>
                    <a:pt x="982408" y="598627"/>
                  </a:lnTo>
                  <a:close/>
                </a:path>
                <a:path w="1155700" h="724534">
                  <a:moveTo>
                    <a:pt x="1031646" y="618655"/>
                  </a:moveTo>
                  <a:lnTo>
                    <a:pt x="1031430" y="617689"/>
                  </a:lnTo>
                  <a:lnTo>
                    <a:pt x="1028509" y="615721"/>
                  </a:lnTo>
                  <a:lnTo>
                    <a:pt x="1024585" y="612762"/>
                  </a:lnTo>
                  <a:lnTo>
                    <a:pt x="1020267" y="612584"/>
                  </a:lnTo>
                  <a:lnTo>
                    <a:pt x="1016342" y="614934"/>
                  </a:lnTo>
                  <a:lnTo>
                    <a:pt x="1012418" y="617474"/>
                  </a:lnTo>
                  <a:lnTo>
                    <a:pt x="1014958" y="622185"/>
                  </a:lnTo>
                  <a:lnTo>
                    <a:pt x="1021232" y="623760"/>
                  </a:lnTo>
                  <a:lnTo>
                    <a:pt x="1025372" y="624941"/>
                  </a:lnTo>
                  <a:lnTo>
                    <a:pt x="1027506" y="624357"/>
                  </a:lnTo>
                  <a:lnTo>
                    <a:pt x="1029296" y="621614"/>
                  </a:lnTo>
                  <a:lnTo>
                    <a:pt x="1031646" y="618655"/>
                  </a:lnTo>
                  <a:close/>
                </a:path>
                <a:path w="1155700" h="724534">
                  <a:moveTo>
                    <a:pt x="1045171" y="187045"/>
                  </a:moveTo>
                  <a:lnTo>
                    <a:pt x="1028687" y="165252"/>
                  </a:lnTo>
                  <a:lnTo>
                    <a:pt x="1027899" y="165252"/>
                  </a:lnTo>
                  <a:lnTo>
                    <a:pt x="1027722" y="167030"/>
                  </a:lnTo>
                  <a:lnTo>
                    <a:pt x="1027010" y="174548"/>
                  </a:lnTo>
                  <a:lnTo>
                    <a:pt x="1026896" y="182435"/>
                  </a:lnTo>
                  <a:lnTo>
                    <a:pt x="1027353" y="189001"/>
                  </a:lnTo>
                  <a:lnTo>
                    <a:pt x="1028293" y="192544"/>
                  </a:lnTo>
                  <a:lnTo>
                    <a:pt x="1031430" y="196469"/>
                  </a:lnTo>
                  <a:lnTo>
                    <a:pt x="1039101" y="195478"/>
                  </a:lnTo>
                  <a:lnTo>
                    <a:pt x="1042428" y="190982"/>
                  </a:lnTo>
                  <a:lnTo>
                    <a:pt x="1045171" y="187045"/>
                  </a:lnTo>
                  <a:close/>
                </a:path>
                <a:path w="1155700" h="724534">
                  <a:moveTo>
                    <a:pt x="1128153" y="7645"/>
                  </a:moveTo>
                  <a:lnTo>
                    <a:pt x="1120902" y="393"/>
                  </a:lnTo>
                  <a:lnTo>
                    <a:pt x="1113053" y="0"/>
                  </a:lnTo>
                  <a:lnTo>
                    <a:pt x="1111275" y="2755"/>
                  </a:lnTo>
                  <a:lnTo>
                    <a:pt x="1108925" y="6654"/>
                  </a:lnTo>
                  <a:lnTo>
                    <a:pt x="1114234" y="12534"/>
                  </a:lnTo>
                  <a:lnTo>
                    <a:pt x="1126401" y="12534"/>
                  </a:lnTo>
                  <a:lnTo>
                    <a:pt x="1128153" y="7645"/>
                  </a:lnTo>
                  <a:close/>
                </a:path>
                <a:path w="1155700" h="724534">
                  <a:moveTo>
                    <a:pt x="1155623" y="290283"/>
                  </a:moveTo>
                  <a:lnTo>
                    <a:pt x="1151089" y="282041"/>
                  </a:lnTo>
                  <a:lnTo>
                    <a:pt x="1149527" y="281470"/>
                  </a:lnTo>
                  <a:lnTo>
                    <a:pt x="1135037" y="281470"/>
                  </a:lnTo>
                  <a:lnTo>
                    <a:pt x="1127366" y="280289"/>
                  </a:lnTo>
                  <a:lnTo>
                    <a:pt x="1123835" y="278714"/>
                  </a:lnTo>
                  <a:lnTo>
                    <a:pt x="1113840" y="274789"/>
                  </a:lnTo>
                  <a:lnTo>
                    <a:pt x="1107567" y="273608"/>
                  </a:lnTo>
                  <a:lnTo>
                    <a:pt x="1104811" y="275361"/>
                  </a:lnTo>
                  <a:lnTo>
                    <a:pt x="1103299" y="279577"/>
                  </a:lnTo>
                  <a:lnTo>
                    <a:pt x="1107897" y="284276"/>
                  </a:lnTo>
                  <a:lnTo>
                    <a:pt x="1115961" y="287769"/>
                  </a:lnTo>
                  <a:lnTo>
                    <a:pt x="1124826" y="288328"/>
                  </a:lnTo>
                  <a:lnTo>
                    <a:pt x="1129538" y="287324"/>
                  </a:lnTo>
                  <a:lnTo>
                    <a:pt x="1132471" y="288328"/>
                  </a:lnTo>
                  <a:lnTo>
                    <a:pt x="1137564" y="292036"/>
                  </a:lnTo>
                  <a:lnTo>
                    <a:pt x="1145413" y="297929"/>
                  </a:lnTo>
                  <a:lnTo>
                    <a:pt x="1149921" y="298526"/>
                  </a:lnTo>
                  <a:lnTo>
                    <a:pt x="1153452" y="294208"/>
                  </a:lnTo>
                  <a:lnTo>
                    <a:pt x="1155623" y="291642"/>
                  </a:lnTo>
                  <a:lnTo>
                    <a:pt x="1155623" y="290283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760" y="8101503"/>
              <a:ext cx="3099148" cy="219608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69378" y="8080774"/>
              <a:ext cx="3303328" cy="6885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350" y="1562100"/>
              <a:ext cx="17259300" cy="7696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4993" y="0"/>
              <a:ext cx="5592571" cy="1952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266"/>
            <a:chOff x="0" y="0"/>
            <a:chExt cx="18288000" cy="1028726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86702"/>
              <a:ext cx="9582149" cy="24002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049177"/>
              <a:ext cx="11430" cy="68580"/>
            </a:xfrm>
            <a:custGeom>
              <a:avLst/>
              <a:gdLst/>
              <a:ahLst/>
              <a:cxnLst/>
              <a:rect l="l" t="t" r="r" b="b"/>
              <a:pathLst>
                <a:path w="11430" h="68579">
                  <a:moveTo>
                    <a:pt x="0" y="68347"/>
                  </a:moveTo>
                  <a:lnTo>
                    <a:pt x="1486" y="66172"/>
                  </a:lnTo>
                  <a:lnTo>
                    <a:pt x="7466" y="52930"/>
                  </a:lnTo>
                  <a:lnTo>
                    <a:pt x="11143" y="38525"/>
                  </a:lnTo>
                  <a:lnTo>
                    <a:pt x="10176" y="19526"/>
                  </a:lnTo>
                  <a:lnTo>
                    <a:pt x="2118" y="2135"/>
                  </a:lnTo>
                  <a:lnTo>
                    <a:pt x="0" y="0"/>
                  </a:lnTo>
                  <a:lnTo>
                    <a:pt x="0" y="68347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947" y="9979969"/>
              <a:ext cx="65194" cy="716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9054731"/>
              <a:ext cx="895985" cy="1232535"/>
            </a:xfrm>
            <a:custGeom>
              <a:avLst/>
              <a:gdLst/>
              <a:ahLst/>
              <a:cxnLst/>
              <a:rect l="l" t="t" r="r" b="b"/>
              <a:pathLst>
                <a:path w="895985" h="1232534">
                  <a:moveTo>
                    <a:pt x="13004" y="393128"/>
                  </a:moveTo>
                  <a:lnTo>
                    <a:pt x="8585" y="380758"/>
                  </a:lnTo>
                  <a:lnTo>
                    <a:pt x="5905" y="376478"/>
                  </a:lnTo>
                  <a:lnTo>
                    <a:pt x="0" y="374484"/>
                  </a:lnTo>
                  <a:lnTo>
                    <a:pt x="0" y="424954"/>
                  </a:lnTo>
                  <a:lnTo>
                    <a:pt x="7327" y="417791"/>
                  </a:lnTo>
                  <a:lnTo>
                    <a:pt x="12458" y="405993"/>
                  </a:lnTo>
                  <a:lnTo>
                    <a:pt x="13004" y="393128"/>
                  </a:lnTo>
                  <a:close/>
                </a:path>
                <a:path w="895985" h="1232534">
                  <a:moveTo>
                    <a:pt x="66294" y="806450"/>
                  </a:moveTo>
                  <a:lnTo>
                    <a:pt x="62572" y="801484"/>
                  </a:lnTo>
                  <a:lnTo>
                    <a:pt x="53200" y="803605"/>
                  </a:lnTo>
                  <a:lnTo>
                    <a:pt x="51765" y="808685"/>
                  </a:lnTo>
                  <a:lnTo>
                    <a:pt x="49923" y="811580"/>
                  </a:lnTo>
                  <a:lnTo>
                    <a:pt x="52247" y="814247"/>
                  </a:lnTo>
                  <a:lnTo>
                    <a:pt x="54495" y="818667"/>
                  </a:lnTo>
                  <a:lnTo>
                    <a:pt x="57137" y="818769"/>
                  </a:lnTo>
                  <a:lnTo>
                    <a:pt x="59791" y="818984"/>
                  </a:lnTo>
                  <a:lnTo>
                    <a:pt x="64757" y="815479"/>
                  </a:lnTo>
                  <a:lnTo>
                    <a:pt x="65201" y="812914"/>
                  </a:lnTo>
                  <a:lnTo>
                    <a:pt x="66294" y="806450"/>
                  </a:lnTo>
                  <a:close/>
                </a:path>
                <a:path w="895985" h="1232534">
                  <a:moveTo>
                    <a:pt x="314198" y="448856"/>
                  </a:moveTo>
                  <a:lnTo>
                    <a:pt x="311391" y="440410"/>
                  </a:lnTo>
                  <a:lnTo>
                    <a:pt x="310756" y="438162"/>
                  </a:lnTo>
                  <a:lnTo>
                    <a:pt x="305117" y="437654"/>
                  </a:lnTo>
                  <a:lnTo>
                    <a:pt x="301485" y="436308"/>
                  </a:lnTo>
                  <a:lnTo>
                    <a:pt x="294259" y="440448"/>
                  </a:lnTo>
                  <a:lnTo>
                    <a:pt x="288798" y="445973"/>
                  </a:lnTo>
                  <a:lnTo>
                    <a:pt x="293382" y="457123"/>
                  </a:lnTo>
                  <a:lnTo>
                    <a:pt x="299389" y="459359"/>
                  </a:lnTo>
                  <a:lnTo>
                    <a:pt x="310388" y="455663"/>
                  </a:lnTo>
                  <a:lnTo>
                    <a:pt x="314198" y="448856"/>
                  </a:lnTo>
                  <a:close/>
                </a:path>
                <a:path w="895985" h="1232534">
                  <a:moveTo>
                    <a:pt x="363169" y="1166990"/>
                  </a:moveTo>
                  <a:lnTo>
                    <a:pt x="360222" y="1159179"/>
                  </a:lnTo>
                  <a:lnTo>
                    <a:pt x="354444" y="1152969"/>
                  </a:lnTo>
                  <a:lnTo>
                    <a:pt x="346748" y="1149096"/>
                  </a:lnTo>
                  <a:lnTo>
                    <a:pt x="338048" y="1148270"/>
                  </a:lnTo>
                  <a:lnTo>
                    <a:pt x="328498" y="1151204"/>
                  </a:lnTo>
                  <a:lnTo>
                    <a:pt x="320992" y="1157287"/>
                  </a:lnTo>
                  <a:lnTo>
                    <a:pt x="316090" y="1165821"/>
                  </a:lnTo>
                  <a:lnTo>
                    <a:pt x="314401" y="1176121"/>
                  </a:lnTo>
                  <a:lnTo>
                    <a:pt x="316293" y="1184833"/>
                  </a:lnTo>
                  <a:lnTo>
                    <a:pt x="321144" y="1191920"/>
                  </a:lnTo>
                  <a:lnTo>
                    <a:pt x="328079" y="1196530"/>
                  </a:lnTo>
                  <a:lnTo>
                    <a:pt x="336257" y="1197775"/>
                  </a:lnTo>
                  <a:lnTo>
                    <a:pt x="347967" y="1194562"/>
                  </a:lnTo>
                  <a:lnTo>
                    <a:pt x="356870" y="1187754"/>
                  </a:lnTo>
                  <a:lnTo>
                    <a:pt x="362178" y="1178293"/>
                  </a:lnTo>
                  <a:lnTo>
                    <a:pt x="363067" y="1167117"/>
                  </a:lnTo>
                  <a:lnTo>
                    <a:pt x="363169" y="1166990"/>
                  </a:lnTo>
                  <a:close/>
                </a:path>
                <a:path w="895985" h="1232534">
                  <a:moveTo>
                    <a:pt x="382930" y="37579"/>
                  </a:moveTo>
                  <a:lnTo>
                    <a:pt x="366179" y="1625"/>
                  </a:lnTo>
                  <a:lnTo>
                    <a:pt x="357428" y="0"/>
                  </a:lnTo>
                  <a:lnTo>
                    <a:pt x="348272" y="2794"/>
                  </a:lnTo>
                  <a:lnTo>
                    <a:pt x="340207" y="8839"/>
                  </a:lnTo>
                  <a:lnTo>
                    <a:pt x="334098" y="17272"/>
                  </a:lnTo>
                  <a:lnTo>
                    <a:pt x="330873" y="27228"/>
                  </a:lnTo>
                  <a:lnTo>
                    <a:pt x="330060" y="33020"/>
                  </a:lnTo>
                  <a:lnTo>
                    <a:pt x="330225" y="38823"/>
                  </a:lnTo>
                  <a:lnTo>
                    <a:pt x="329869" y="46215"/>
                  </a:lnTo>
                  <a:lnTo>
                    <a:pt x="331393" y="52463"/>
                  </a:lnTo>
                  <a:lnTo>
                    <a:pt x="333032" y="60020"/>
                  </a:lnTo>
                  <a:lnTo>
                    <a:pt x="338315" y="75501"/>
                  </a:lnTo>
                  <a:lnTo>
                    <a:pt x="344652" y="80238"/>
                  </a:lnTo>
                  <a:lnTo>
                    <a:pt x="352844" y="80962"/>
                  </a:lnTo>
                  <a:lnTo>
                    <a:pt x="360273" y="80606"/>
                  </a:lnTo>
                  <a:lnTo>
                    <a:pt x="382219" y="47726"/>
                  </a:lnTo>
                  <a:lnTo>
                    <a:pt x="382930" y="37579"/>
                  </a:lnTo>
                  <a:close/>
                </a:path>
                <a:path w="895985" h="1232534">
                  <a:moveTo>
                    <a:pt x="393839" y="523138"/>
                  </a:moveTo>
                  <a:lnTo>
                    <a:pt x="390563" y="513067"/>
                  </a:lnTo>
                  <a:lnTo>
                    <a:pt x="383882" y="504863"/>
                  </a:lnTo>
                  <a:lnTo>
                    <a:pt x="375094" y="499643"/>
                  </a:lnTo>
                  <a:lnTo>
                    <a:pt x="365480" y="498525"/>
                  </a:lnTo>
                  <a:lnTo>
                    <a:pt x="356400" y="502069"/>
                  </a:lnTo>
                  <a:lnTo>
                    <a:pt x="348818" y="509079"/>
                  </a:lnTo>
                  <a:lnTo>
                    <a:pt x="343687" y="518363"/>
                  </a:lnTo>
                  <a:lnTo>
                    <a:pt x="341922" y="528688"/>
                  </a:lnTo>
                  <a:lnTo>
                    <a:pt x="344627" y="538340"/>
                  </a:lnTo>
                  <a:lnTo>
                    <a:pt x="351155" y="546201"/>
                  </a:lnTo>
                  <a:lnTo>
                    <a:pt x="360210" y="551205"/>
                  </a:lnTo>
                  <a:lnTo>
                    <a:pt x="370636" y="552272"/>
                  </a:lnTo>
                  <a:lnTo>
                    <a:pt x="380390" y="548982"/>
                  </a:lnTo>
                  <a:lnTo>
                    <a:pt x="388073" y="542315"/>
                  </a:lnTo>
                  <a:lnTo>
                    <a:pt x="392836" y="533336"/>
                  </a:lnTo>
                  <a:lnTo>
                    <a:pt x="393839" y="523138"/>
                  </a:lnTo>
                  <a:close/>
                </a:path>
                <a:path w="895985" h="1232534">
                  <a:moveTo>
                    <a:pt x="603008" y="210362"/>
                  </a:moveTo>
                  <a:lnTo>
                    <a:pt x="601891" y="203873"/>
                  </a:lnTo>
                  <a:lnTo>
                    <a:pt x="597776" y="200088"/>
                  </a:lnTo>
                  <a:lnTo>
                    <a:pt x="589203" y="197192"/>
                  </a:lnTo>
                  <a:lnTo>
                    <a:pt x="582612" y="200952"/>
                  </a:lnTo>
                  <a:lnTo>
                    <a:pt x="553008" y="236905"/>
                  </a:lnTo>
                  <a:lnTo>
                    <a:pt x="548398" y="249059"/>
                  </a:lnTo>
                  <a:lnTo>
                    <a:pt x="549376" y="251498"/>
                  </a:lnTo>
                  <a:lnTo>
                    <a:pt x="549719" y="254215"/>
                  </a:lnTo>
                  <a:lnTo>
                    <a:pt x="554139" y="255816"/>
                  </a:lnTo>
                  <a:lnTo>
                    <a:pt x="559371" y="257898"/>
                  </a:lnTo>
                  <a:lnTo>
                    <a:pt x="561225" y="256425"/>
                  </a:lnTo>
                  <a:lnTo>
                    <a:pt x="596074" y="225298"/>
                  </a:lnTo>
                  <a:lnTo>
                    <a:pt x="601091" y="218008"/>
                  </a:lnTo>
                  <a:lnTo>
                    <a:pt x="603008" y="210362"/>
                  </a:lnTo>
                  <a:close/>
                </a:path>
                <a:path w="895985" h="1232534">
                  <a:moveTo>
                    <a:pt x="623087" y="1232268"/>
                  </a:moveTo>
                  <a:lnTo>
                    <a:pt x="620623" y="1224965"/>
                  </a:lnTo>
                  <a:lnTo>
                    <a:pt x="614172" y="1218780"/>
                  </a:lnTo>
                  <a:lnTo>
                    <a:pt x="605866" y="1215631"/>
                  </a:lnTo>
                  <a:lnTo>
                    <a:pt x="597560" y="1216685"/>
                  </a:lnTo>
                  <a:lnTo>
                    <a:pt x="597357" y="1216698"/>
                  </a:lnTo>
                  <a:lnTo>
                    <a:pt x="586422" y="1223860"/>
                  </a:lnTo>
                  <a:lnTo>
                    <a:pt x="579843" y="1232268"/>
                  </a:lnTo>
                  <a:lnTo>
                    <a:pt x="623087" y="1232268"/>
                  </a:lnTo>
                  <a:close/>
                </a:path>
                <a:path w="895985" h="1232534">
                  <a:moveTo>
                    <a:pt x="895515" y="706196"/>
                  </a:moveTo>
                  <a:lnTo>
                    <a:pt x="895388" y="698563"/>
                  </a:lnTo>
                  <a:lnTo>
                    <a:pt x="892683" y="691629"/>
                  </a:lnTo>
                  <a:lnTo>
                    <a:pt x="888034" y="686473"/>
                  </a:lnTo>
                  <a:lnTo>
                    <a:pt x="882103" y="684161"/>
                  </a:lnTo>
                  <a:lnTo>
                    <a:pt x="872959" y="685761"/>
                  </a:lnTo>
                  <a:lnTo>
                    <a:pt x="865225" y="691502"/>
                  </a:lnTo>
                  <a:lnTo>
                    <a:pt x="860082" y="700252"/>
                  </a:lnTo>
                  <a:lnTo>
                    <a:pt x="858697" y="710895"/>
                  </a:lnTo>
                  <a:lnTo>
                    <a:pt x="859370" y="718642"/>
                  </a:lnTo>
                  <a:lnTo>
                    <a:pt x="863587" y="725538"/>
                  </a:lnTo>
                  <a:lnTo>
                    <a:pt x="872502" y="726859"/>
                  </a:lnTo>
                  <a:lnTo>
                    <a:pt x="880275" y="726160"/>
                  </a:lnTo>
                  <a:lnTo>
                    <a:pt x="887133" y="722071"/>
                  </a:lnTo>
                  <a:lnTo>
                    <a:pt x="892416" y="715213"/>
                  </a:lnTo>
                  <a:lnTo>
                    <a:pt x="895515" y="706196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209" y="9147434"/>
              <a:ext cx="63732" cy="66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219008"/>
              <a:ext cx="1693545" cy="2034539"/>
            </a:xfrm>
            <a:custGeom>
              <a:avLst/>
              <a:gdLst/>
              <a:ahLst/>
              <a:cxnLst/>
              <a:rect l="l" t="t" r="r" b="b"/>
              <a:pathLst>
                <a:path w="1693545" h="2034540">
                  <a:moveTo>
                    <a:pt x="8204" y="269392"/>
                  </a:moveTo>
                  <a:lnTo>
                    <a:pt x="6172" y="262407"/>
                  </a:lnTo>
                  <a:lnTo>
                    <a:pt x="4737" y="257251"/>
                  </a:lnTo>
                  <a:lnTo>
                    <a:pt x="1168" y="254012"/>
                  </a:lnTo>
                  <a:lnTo>
                    <a:pt x="0" y="253974"/>
                  </a:lnTo>
                  <a:lnTo>
                    <a:pt x="0" y="277482"/>
                  </a:lnTo>
                  <a:lnTo>
                    <a:pt x="3454" y="276885"/>
                  </a:lnTo>
                  <a:lnTo>
                    <a:pt x="8204" y="269392"/>
                  </a:lnTo>
                  <a:close/>
                </a:path>
                <a:path w="1693545" h="2034540">
                  <a:moveTo>
                    <a:pt x="17221" y="1045705"/>
                  </a:moveTo>
                  <a:lnTo>
                    <a:pt x="8966" y="1037844"/>
                  </a:lnTo>
                  <a:lnTo>
                    <a:pt x="0" y="1038504"/>
                  </a:lnTo>
                  <a:lnTo>
                    <a:pt x="0" y="1068451"/>
                  </a:lnTo>
                  <a:lnTo>
                    <a:pt x="10845" y="1067358"/>
                  </a:lnTo>
                  <a:lnTo>
                    <a:pt x="16802" y="1061351"/>
                  </a:lnTo>
                  <a:lnTo>
                    <a:pt x="17005" y="1054735"/>
                  </a:lnTo>
                  <a:lnTo>
                    <a:pt x="17221" y="1045705"/>
                  </a:lnTo>
                  <a:close/>
                </a:path>
                <a:path w="1693545" h="2034540">
                  <a:moveTo>
                    <a:pt x="26962" y="579120"/>
                  </a:moveTo>
                  <a:lnTo>
                    <a:pt x="26606" y="574865"/>
                  </a:lnTo>
                  <a:lnTo>
                    <a:pt x="26238" y="570611"/>
                  </a:lnTo>
                  <a:lnTo>
                    <a:pt x="22860" y="568426"/>
                  </a:lnTo>
                  <a:lnTo>
                    <a:pt x="18478" y="568566"/>
                  </a:lnTo>
                  <a:lnTo>
                    <a:pt x="14198" y="569912"/>
                  </a:lnTo>
                  <a:lnTo>
                    <a:pt x="12039" y="572897"/>
                  </a:lnTo>
                  <a:lnTo>
                    <a:pt x="13995" y="580237"/>
                  </a:lnTo>
                  <a:lnTo>
                    <a:pt x="16370" y="582409"/>
                  </a:lnTo>
                  <a:lnTo>
                    <a:pt x="19545" y="582218"/>
                  </a:lnTo>
                  <a:lnTo>
                    <a:pt x="24028" y="582002"/>
                  </a:lnTo>
                  <a:lnTo>
                    <a:pt x="26962" y="579120"/>
                  </a:lnTo>
                  <a:close/>
                </a:path>
                <a:path w="1693545" h="2034540">
                  <a:moveTo>
                    <a:pt x="30137" y="776236"/>
                  </a:moveTo>
                  <a:lnTo>
                    <a:pt x="29349" y="759244"/>
                  </a:lnTo>
                  <a:lnTo>
                    <a:pt x="22644" y="752817"/>
                  </a:lnTo>
                  <a:lnTo>
                    <a:pt x="6197" y="753249"/>
                  </a:lnTo>
                  <a:lnTo>
                    <a:pt x="177" y="759942"/>
                  </a:lnTo>
                  <a:lnTo>
                    <a:pt x="292" y="768832"/>
                  </a:lnTo>
                  <a:lnTo>
                    <a:pt x="457" y="777214"/>
                  </a:lnTo>
                  <a:lnTo>
                    <a:pt x="7162" y="783640"/>
                  </a:lnTo>
                  <a:lnTo>
                    <a:pt x="15608" y="783501"/>
                  </a:lnTo>
                  <a:lnTo>
                    <a:pt x="23622" y="783475"/>
                  </a:lnTo>
                  <a:lnTo>
                    <a:pt x="30137" y="776236"/>
                  </a:lnTo>
                  <a:close/>
                </a:path>
                <a:path w="1693545" h="2034540">
                  <a:moveTo>
                    <a:pt x="80873" y="895057"/>
                  </a:moveTo>
                  <a:lnTo>
                    <a:pt x="72402" y="892479"/>
                  </a:lnTo>
                  <a:lnTo>
                    <a:pt x="62992" y="882624"/>
                  </a:lnTo>
                  <a:lnTo>
                    <a:pt x="60528" y="875588"/>
                  </a:lnTo>
                  <a:lnTo>
                    <a:pt x="56527" y="870000"/>
                  </a:lnTo>
                  <a:lnTo>
                    <a:pt x="49974" y="863295"/>
                  </a:lnTo>
                  <a:lnTo>
                    <a:pt x="41922" y="859015"/>
                  </a:lnTo>
                  <a:lnTo>
                    <a:pt x="33223" y="857402"/>
                  </a:lnTo>
                  <a:lnTo>
                    <a:pt x="24688" y="858659"/>
                  </a:lnTo>
                  <a:lnTo>
                    <a:pt x="15608" y="863968"/>
                  </a:lnTo>
                  <a:lnTo>
                    <a:pt x="9232" y="872134"/>
                  </a:lnTo>
                  <a:lnTo>
                    <a:pt x="6096" y="882078"/>
                  </a:lnTo>
                  <a:lnTo>
                    <a:pt x="6743" y="892733"/>
                  </a:lnTo>
                  <a:lnTo>
                    <a:pt x="10922" y="901420"/>
                  </a:lnTo>
                  <a:lnTo>
                    <a:pt x="17945" y="908062"/>
                  </a:lnTo>
                  <a:lnTo>
                    <a:pt x="26873" y="912025"/>
                  </a:lnTo>
                  <a:lnTo>
                    <a:pt x="36791" y="912685"/>
                  </a:lnTo>
                  <a:lnTo>
                    <a:pt x="44729" y="911783"/>
                  </a:lnTo>
                  <a:lnTo>
                    <a:pt x="51854" y="906449"/>
                  </a:lnTo>
                  <a:lnTo>
                    <a:pt x="60236" y="908151"/>
                  </a:lnTo>
                  <a:lnTo>
                    <a:pt x="66255" y="909066"/>
                  </a:lnTo>
                  <a:lnTo>
                    <a:pt x="73088" y="910666"/>
                  </a:lnTo>
                  <a:lnTo>
                    <a:pt x="80873" y="895057"/>
                  </a:lnTo>
                  <a:close/>
                </a:path>
                <a:path w="1693545" h="2034540">
                  <a:moveTo>
                    <a:pt x="178536" y="336473"/>
                  </a:moveTo>
                  <a:lnTo>
                    <a:pt x="161302" y="315163"/>
                  </a:lnTo>
                  <a:lnTo>
                    <a:pt x="159499" y="315899"/>
                  </a:lnTo>
                  <a:lnTo>
                    <a:pt x="157327" y="316166"/>
                  </a:lnTo>
                  <a:lnTo>
                    <a:pt x="155892" y="317360"/>
                  </a:lnTo>
                  <a:lnTo>
                    <a:pt x="149517" y="324218"/>
                  </a:lnTo>
                  <a:lnTo>
                    <a:pt x="145669" y="332003"/>
                  </a:lnTo>
                  <a:lnTo>
                    <a:pt x="144094" y="340575"/>
                  </a:lnTo>
                  <a:lnTo>
                    <a:pt x="144614" y="349796"/>
                  </a:lnTo>
                  <a:lnTo>
                    <a:pt x="145745" y="356628"/>
                  </a:lnTo>
                  <a:lnTo>
                    <a:pt x="152806" y="362204"/>
                  </a:lnTo>
                  <a:lnTo>
                    <a:pt x="159740" y="362267"/>
                  </a:lnTo>
                  <a:lnTo>
                    <a:pt x="166230" y="362369"/>
                  </a:lnTo>
                  <a:lnTo>
                    <a:pt x="171589" y="359600"/>
                  </a:lnTo>
                  <a:lnTo>
                    <a:pt x="174612" y="353822"/>
                  </a:lnTo>
                  <a:lnTo>
                    <a:pt x="177863" y="345084"/>
                  </a:lnTo>
                  <a:lnTo>
                    <a:pt x="178536" y="336473"/>
                  </a:lnTo>
                  <a:close/>
                </a:path>
                <a:path w="1693545" h="2034540">
                  <a:moveTo>
                    <a:pt x="206984" y="1143635"/>
                  </a:moveTo>
                  <a:lnTo>
                    <a:pt x="205574" y="1142542"/>
                  </a:lnTo>
                  <a:lnTo>
                    <a:pt x="202730" y="1140155"/>
                  </a:lnTo>
                  <a:lnTo>
                    <a:pt x="200190" y="1141247"/>
                  </a:lnTo>
                  <a:lnTo>
                    <a:pt x="197167" y="1141831"/>
                  </a:lnTo>
                  <a:lnTo>
                    <a:pt x="194767" y="1143355"/>
                  </a:lnTo>
                  <a:lnTo>
                    <a:pt x="191236" y="1145755"/>
                  </a:lnTo>
                  <a:lnTo>
                    <a:pt x="190131" y="1149477"/>
                  </a:lnTo>
                  <a:lnTo>
                    <a:pt x="191998" y="1153375"/>
                  </a:lnTo>
                  <a:lnTo>
                    <a:pt x="192798" y="1154963"/>
                  </a:lnTo>
                  <a:lnTo>
                    <a:pt x="194576" y="1156462"/>
                  </a:lnTo>
                  <a:lnTo>
                    <a:pt x="196151" y="1156982"/>
                  </a:lnTo>
                  <a:lnTo>
                    <a:pt x="200545" y="1158252"/>
                  </a:lnTo>
                  <a:lnTo>
                    <a:pt x="203657" y="1156004"/>
                  </a:lnTo>
                  <a:lnTo>
                    <a:pt x="206159" y="1149413"/>
                  </a:lnTo>
                  <a:lnTo>
                    <a:pt x="206451" y="1146429"/>
                  </a:lnTo>
                  <a:lnTo>
                    <a:pt x="206984" y="1143635"/>
                  </a:lnTo>
                  <a:close/>
                </a:path>
                <a:path w="1693545" h="2034540">
                  <a:moveTo>
                    <a:pt x="243713" y="1133221"/>
                  </a:moveTo>
                  <a:lnTo>
                    <a:pt x="225374" y="1106995"/>
                  </a:lnTo>
                  <a:lnTo>
                    <a:pt x="213144" y="1110462"/>
                  </a:lnTo>
                  <a:lnTo>
                    <a:pt x="209016" y="1114767"/>
                  </a:lnTo>
                  <a:lnTo>
                    <a:pt x="201752" y="1126159"/>
                  </a:lnTo>
                  <a:lnTo>
                    <a:pt x="202463" y="1133144"/>
                  </a:lnTo>
                  <a:lnTo>
                    <a:pt x="202831" y="1140028"/>
                  </a:lnTo>
                  <a:lnTo>
                    <a:pt x="207098" y="1143622"/>
                  </a:lnTo>
                  <a:lnTo>
                    <a:pt x="212636" y="1148092"/>
                  </a:lnTo>
                  <a:lnTo>
                    <a:pt x="218643" y="1151420"/>
                  </a:lnTo>
                  <a:lnTo>
                    <a:pt x="233718" y="1151775"/>
                  </a:lnTo>
                  <a:lnTo>
                    <a:pt x="239179" y="1147572"/>
                  </a:lnTo>
                  <a:lnTo>
                    <a:pt x="241985" y="1140625"/>
                  </a:lnTo>
                  <a:lnTo>
                    <a:pt x="241884" y="1140752"/>
                  </a:lnTo>
                  <a:lnTo>
                    <a:pt x="243713" y="1133221"/>
                  </a:lnTo>
                  <a:close/>
                </a:path>
                <a:path w="1693545" h="2034540">
                  <a:moveTo>
                    <a:pt x="409422" y="345617"/>
                  </a:moveTo>
                  <a:lnTo>
                    <a:pt x="408736" y="338924"/>
                  </a:lnTo>
                  <a:lnTo>
                    <a:pt x="407936" y="329526"/>
                  </a:lnTo>
                  <a:lnTo>
                    <a:pt x="399173" y="322199"/>
                  </a:lnTo>
                  <a:lnTo>
                    <a:pt x="384632" y="324269"/>
                  </a:lnTo>
                  <a:lnTo>
                    <a:pt x="379971" y="330111"/>
                  </a:lnTo>
                  <a:lnTo>
                    <a:pt x="380479" y="346214"/>
                  </a:lnTo>
                  <a:lnTo>
                    <a:pt x="388200" y="354291"/>
                  </a:lnTo>
                  <a:lnTo>
                    <a:pt x="396595" y="353568"/>
                  </a:lnTo>
                  <a:lnTo>
                    <a:pt x="403250" y="353072"/>
                  </a:lnTo>
                  <a:lnTo>
                    <a:pt x="409422" y="345617"/>
                  </a:lnTo>
                  <a:close/>
                </a:path>
                <a:path w="1693545" h="2034540">
                  <a:moveTo>
                    <a:pt x="423291" y="27000"/>
                  </a:moveTo>
                  <a:lnTo>
                    <a:pt x="409333" y="1257"/>
                  </a:lnTo>
                  <a:lnTo>
                    <a:pt x="407708" y="254"/>
                  </a:lnTo>
                  <a:lnTo>
                    <a:pt x="397141" y="0"/>
                  </a:lnTo>
                  <a:lnTo>
                    <a:pt x="392772" y="5486"/>
                  </a:lnTo>
                  <a:lnTo>
                    <a:pt x="389369" y="11874"/>
                  </a:lnTo>
                  <a:lnTo>
                    <a:pt x="387197" y="18338"/>
                  </a:lnTo>
                  <a:lnTo>
                    <a:pt x="387413" y="24587"/>
                  </a:lnTo>
                  <a:lnTo>
                    <a:pt x="389953" y="30543"/>
                  </a:lnTo>
                  <a:lnTo>
                    <a:pt x="394741" y="36118"/>
                  </a:lnTo>
                  <a:lnTo>
                    <a:pt x="400837" y="41795"/>
                  </a:lnTo>
                  <a:lnTo>
                    <a:pt x="408216" y="43294"/>
                  </a:lnTo>
                  <a:lnTo>
                    <a:pt x="413943" y="39751"/>
                  </a:lnTo>
                  <a:lnTo>
                    <a:pt x="421868" y="34785"/>
                  </a:lnTo>
                  <a:lnTo>
                    <a:pt x="423291" y="27000"/>
                  </a:lnTo>
                  <a:close/>
                </a:path>
                <a:path w="1693545" h="2034540">
                  <a:moveTo>
                    <a:pt x="435978" y="785990"/>
                  </a:moveTo>
                  <a:lnTo>
                    <a:pt x="425602" y="741667"/>
                  </a:lnTo>
                  <a:lnTo>
                    <a:pt x="416839" y="738124"/>
                  </a:lnTo>
                  <a:lnTo>
                    <a:pt x="402170" y="743915"/>
                  </a:lnTo>
                  <a:lnTo>
                    <a:pt x="398246" y="750595"/>
                  </a:lnTo>
                  <a:lnTo>
                    <a:pt x="399173" y="757605"/>
                  </a:lnTo>
                  <a:lnTo>
                    <a:pt x="409867" y="806716"/>
                  </a:lnTo>
                  <a:lnTo>
                    <a:pt x="420547" y="809536"/>
                  </a:lnTo>
                  <a:lnTo>
                    <a:pt x="427596" y="809815"/>
                  </a:lnTo>
                  <a:lnTo>
                    <a:pt x="431406" y="805535"/>
                  </a:lnTo>
                  <a:lnTo>
                    <a:pt x="433844" y="799388"/>
                  </a:lnTo>
                  <a:lnTo>
                    <a:pt x="435521" y="792746"/>
                  </a:lnTo>
                  <a:lnTo>
                    <a:pt x="435978" y="785990"/>
                  </a:lnTo>
                  <a:close/>
                </a:path>
                <a:path w="1693545" h="2034540">
                  <a:moveTo>
                    <a:pt x="494919" y="970991"/>
                  </a:moveTo>
                  <a:lnTo>
                    <a:pt x="494690" y="970902"/>
                  </a:lnTo>
                  <a:lnTo>
                    <a:pt x="494919" y="970991"/>
                  </a:lnTo>
                  <a:close/>
                </a:path>
                <a:path w="1693545" h="2034540">
                  <a:moveTo>
                    <a:pt x="500811" y="991044"/>
                  </a:moveTo>
                  <a:lnTo>
                    <a:pt x="500011" y="984300"/>
                  </a:lnTo>
                  <a:lnTo>
                    <a:pt x="496824" y="977760"/>
                  </a:lnTo>
                  <a:lnTo>
                    <a:pt x="494817" y="971118"/>
                  </a:lnTo>
                  <a:lnTo>
                    <a:pt x="487921" y="971372"/>
                  </a:lnTo>
                  <a:lnTo>
                    <a:pt x="480707" y="970457"/>
                  </a:lnTo>
                  <a:lnTo>
                    <a:pt x="474141" y="972121"/>
                  </a:lnTo>
                  <a:lnTo>
                    <a:pt x="466534" y="975728"/>
                  </a:lnTo>
                  <a:lnTo>
                    <a:pt x="461441" y="981735"/>
                  </a:lnTo>
                  <a:lnTo>
                    <a:pt x="459117" y="989431"/>
                  </a:lnTo>
                  <a:lnTo>
                    <a:pt x="459790" y="998080"/>
                  </a:lnTo>
                  <a:lnTo>
                    <a:pt x="462851" y="1005230"/>
                  </a:lnTo>
                  <a:lnTo>
                    <a:pt x="468096" y="1010653"/>
                  </a:lnTo>
                  <a:lnTo>
                    <a:pt x="474700" y="1013879"/>
                  </a:lnTo>
                  <a:lnTo>
                    <a:pt x="481952" y="1014425"/>
                  </a:lnTo>
                  <a:lnTo>
                    <a:pt x="489673" y="1011783"/>
                  </a:lnTo>
                  <a:lnTo>
                    <a:pt x="495985" y="1006462"/>
                  </a:lnTo>
                  <a:lnTo>
                    <a:pt x="499986" y="999274"/>
                  </a:lnTo>
                  <a:lnTo>
                    <a:pt x="500811" y="991044"/>
                  </a:lnTo>
                  <a:close/>
                </a:path>
                <a:path w="1693545" h="2034540">
                  <a:moveTo>
                    <a:pt x="506514" y="965276"/>
                  </a:moveTo>
                  <a:lnTo>
                    <a:pt x="503339" y="958951"/>
                  </a:lnTo>
                  <a:lnTo>
                    <a:pt x="502945" y="958215"/>
                  </a:lnTo>
                  <a:lnTo>
                    <a:pt x="501675" y="957554"/>
                  </a:lnTo>
                  <a:lnTo>
                    <a:pt x="493826" y="958227"/>
                  </a:lnTo>
                  <a:lnTo>
                    <a:pt x="494144" y="963256"/>
                  </a:lnTo>
                  <a:lnTo>
                    <a:pt x="494690" y="968273"/>
                  </a:lnTo>
                  <a:lnTo>
                    <a:pt x="494830" y="969899"/>
                  </a:lnTo>
                  <a:lnTo>
                    <a:pt x="495020" y="970876"/>
                  </a:lnTo>
                  <a:lnTo>
                    <a:pt x="495858" y="970470"/>
                  </a:lnTo>
                  <a:lnTo>
                    <a:pt x="496722" y="970292"/>
                  </a:lnTo>
                  <a:lnTo>
                    <a:pt x="497459" y="969899"/>
                  </a:lnTo>
                  <a:lnTo>
                    <a:pt x="501650" y="967447"/>
                  </a:lnTo>
                  <a:lnTo>
                    <a:pt x="506514" y="965276"/>
                  </a:lnTo>
                  <a:close/>
                </a:path>
                <a:path w="1693545" h="2034540">
                  <a:moveTo>
                    <a:pt x="526465" y="1059522"/>
                  </a:moveTo>
                  <a:lnTo>
                    <a:pt x="525386" y="1053338"/>
                  </a:lnTo>
                  <a:lnTo>
                    <a:pt x="524179" y="1046962"/>
                  </a:lnTo>
                  <a:lnTo>
                    <a:pt x="518515" y="1042504"/>
                  </a:lnTo>
                  <a:lnTo>
                    <a:pt x="506793" y="1044168"/>
                  </a:lnTo>
                  <a:lnTo>
                    <a:pt x="502500" y="1050467"/>
                  </a:lnTo>
                  <a:lnTo>
                    <a:pt x="503466" y="1056538"/>
                  </a:lnTo>
                  <a:lnTo>
                    <a:pt x="504444" y="1062837"/>
                  </a:lnTo>
                  <a:lnTo>
                    <a:pt x="510209" y="1067282"/>
                  </a:lnTo>
                  <a:lnTo>
                    <a:pt x="522147" y="1065606"/>
                  </a:lnTo>
                  <a:lnTo>
                    <a:pt x="526465" y="1059522"/>
                  </a:lnTo>
                  <a:close/>
                </a:path>
                <a:path w="1693545" h="2034540">
                  <a:moveTo>
                    <a:pt x="562381" y="1164475"/>
                  </a:moveTo>
                  <a:lnTo>
                    <a:pt x="555078" y="1157516"/>
                  </a:lnTo>
                  <a:lnTo>
                    <a:pt x="539724" y="1157846"/>
                  </a:lnTo>
                  <a:lnTo>
                    <a:pt x="534098" y="1163942"/>
                  </a:lnTo>
                  <a:lnTo>
                    <a:pt x="533781" y="1171765"/>
                  </a:lnTo>
                  <a:lnTo>
                    <a:pt x="533336" y="1180706"/>
                  </a:lnTo>
                  <a:lnTo>
                    <a:pt x="539572" y="1188085"/>
                  </a:lnTo>
                  <a:lnTo>
                    <a:pt x="547509" y="1188402"/>
                  </a:lnTo>
                  <a:lnTo>
                    <a:pt x="555332" y="1188720"/>
                  </a:lnTo>
                  <a:lnTo>
                    <a:pt x="562267" y="1181201"/>
                  </a:lnTo>
                  <a:lnTo>
                    <a:pt x="562381" y="1164475"/>
                  </a:lnTo>
                  <a:close/>
                </a:path>
                <a:path w="1693545" h="2034540">
                  <a:moveTo>
                    <a:pt x="582663" y="1362557"/>
                  </a:moveTo>
                  <a:lnTo>
                    <a:pt x="565454" y="1337437"/>
                  </a:lnTo>
                  <a:lnTo>
                    <a:pt x="557568" y="1337678"/>
                  </a:lnTo>
                  <a:lnTo>
                    <a:pt x="550849" y="1345171"/>
                  </a:lnTo>
                  <a:lnTo>
                    <a:pt x="551129" y="1353502"/>
                  </a:lnTo>
                  <a:lnTo>
                    <a:pt x="551319" y="1363484"/>
                  </a:lnTo>
                  <a:lnTo>
                    <a:pt x="559295" y="1371930"/>
                  </a:lnTo>
                  <a:lnTo>
                    <a:pt x="567791" y="1371092"/>
                  </a:lnTo>
                  <a:lnTo>
                    <a:pt x="575538" y="1370418"/>
                  </a:lnTo>
                  <a:lnTo>
                    <a:pt x="582663" y="1362557"/>
                  </a:lnTo>
                  <a:close/>
                </a:path>
                <a:path w="1693545" h="2034540">
                  <a:moveTo>
                    <a:pt x="587451" y="1227505"/>
                  </a:moveTo>
                  <a:lnTo>
                    <a:pt x="586079" y="1219161"/>
                  </a:lnTo>
                  <a:lnTo>
                    <a:pt x="584873" y="1211897"/>
                  </a:lnTo>
                  <a:lnTo>
                    <a:pt x="578307" y="1206309"/>
                  </a:lnTo>
                  <a:lnTo>
                    <a:pt x="563524" y="1207350"/>
                  </a:lnTo>
                  <a:lnTo>
                    <a:pt x="557288" y="1215364"/>
                  </a:lnTo>
                  <a:lnTo>
                    <a:pt x="559269" y="1230807"/>
                  </a:lnTo>
                  <a:lnTo>
                    <a:pt x="565886" y="1236167"/>
                  </a:lnTo>
                  <a:lnTo>
                    <a:pt x="573100" y="1235773"/>
                  </a:lnTo>
                  <a:lnTo>
                    <a:pt x="581380" y="1235392"/>
                  </a:lnTo>
                  <a:lnTo>
                    <a:pt x="587451" y="1227505"/>
                  </a:lnTo>
                  <a:close/>
                </a:path>
                <a:path w="1693545" h="2034540">
                  <a:moveTo>
                    <a:pt x="620217" y="489267"/>
                  </a:moveTo>
                  <a:lnTo>
                    <a:pt x="619137" y="485165"/>
                  </a:lnTo>
                  <a:lnTo>
                    <a:pt x="618617" y="482155"/>
                  </a:lnTo>
                  <a:lnTo>
                    <a:pt x="617486" y="479361"/>
                  </a:lnTo>
                  <a:lnTo>
                    <a:pt x="613295" y="472262"/>
                  </a:lnTo>
                  <a:lnTo>
                    <a:pt x="607479" y="467245"/>
                  </a:lnTo>
                  <a:lnTo>
                    <a:pt x="600760" y="464756"/>
                  </a:lnTo>
                  <a:lnTo>
                    <a:pt x="593953" y="465239"/>
                  </a:lnTo>
                  <a:lnTo>
                    <a:pt x="586282" y="469773"/>
                  </a:lnTo>
                  <a:lnTo>
                    <a:pt x="581342" y="476910"/>
                  </a:lnTo>
                  <a:lnTo>
                    <a:pt x="579602" y="485597"/>
                  </a:lnTo>
                  <a:lnTo>
                    <a:pt x="581494" y="494728"/>
                  </a:lnTo>
                  <a:lnTo>
                    <a:pt x="584796" y="502526"/>
                  </a:lnTo>
                  <a:lnTo>
                    <a:pt x="590372" y="507974"/>
                  </a:lnTo>
                  <a:lnTo>
                    <a:pt x="598170" y="511429"/>
                  </a:lnTo>
                  <a:lnTo>
                    <a:pt x="606031" y="514946"/>
                  </a:lnTo>
                  <a:lnTo>
                    <a:pt x="615010" y="511136"/>
                  </a:lnTo>
                  <a:lnTo>
                    <a:pt x="619086" y="498094"/>
                  </a:lnTo>
                  <a:lnTo>
                    <a:pt x="619556" y="493115"/>
                  </a:lnTo>
                  <a:lnTo>
                    <a:pt x="620217" y="489267"/>
                  </a:lnTo>
                  <a:close/>
                </a:path>
                <a:path w="1693545" h="2034540">
                  <a:moveTo>
                    <a:pt x="694474" y="1589278"/>
                  </a:moveTo>
                  <a:lnTo>
                    <a:pt x="693458" y="1584096"/>
                  </a:lnTo>
                  <a:lnTo>
                    <a:pt x="692696" y="1580857"/>
                  </a:lnTo>
                  <a:lnTo>
                    <a:pt x="690321" y="1579194"/>
                  </a:lnTo>
                  <a:lnTo>
                    <a:pt x="686803" y="1579384"/>
                  </a:lnTo>
                  <a:lnTo>
                    <a:pt x="681609" y="1580388"/>
                  </a:lnTo>
                  <a:lnTo>
                    <a:pt x="678129" y="1585950"/>
                  </a:lnTo>
                  <a:lnTo>
                    <a:pt x="680427" y="1590598"/>
                  </a:lnTo>
                  <a:lnTo>
                    <a:pt x="681215" y="1592072"/>
                  </a:lnTo>
                  <a:lnTo>
                    <a:pt x="683399" y="1593634"/>
                  </a:lnTo>
                  <a:lnTo>
                    <a:pt x="690219" y="1594370"/>
                  </a:lnTo>
                  <a:lnTo>
                    <a:pt x="694474" y="1589278"/>
                  </a:lnTo>
                  <a:close/>
                </a:path>
                <a:path w="1693545" h="2034540">
                  <a:moveTo>
                    <a:pt x="755370" y="1452600"/>
                  </a:moveTo>
                  <a:lnTo>
                    <a:pt x="753452" y="1437817"/>
                  </a:lnTo>
                  <a:lnTo>
                    <a:pt x="746213" y="1433055"/>
                  </a:lnTo>
                  <a:lnTo>
                    <a:pt x="732497" y="1436319"/>
                  </a:lnTo>
                  <a:lnTo>
                    <a:pt x="728332" y="1441627"/>
                  </a:lnTo>
                  <a:lnTo>
                    <a:pt x="729183" y="1455394"/>
                  </a:lnTo>
                  <a:lnTo>
                    <a:pt x="735863" y="1461312"/>
                  </a:lnTo>
                  <a:lnTo>
                    <a:pt x="742962" y="1460487"/>
                  </a:lnTo>
                  <a:lnTo>
                    <a:pt x="750138" y="1459649"/>
                  </a:lnTo>
                  <a:lnTo>
                    <a:pt x="755370" y="1452600"/>
                  </a:lnTo>
                  <a:close/>
                </a:path>
                <a:path w="1693545" h="2034540">
                  <a:moveTo>
                    <a:pt x="834859" y="1198486"/>
                  </a:moveTo>
                  <a:lnTo>
                    <a:pt x="831684" y="1191209"/>
                  </a:lnTo>
                  <a:lnTo>
                    <a:pt x="825855" y="1185519"/>
                  </a:lnTo>
                  <a:lnTo>
                    <a:pt x="818235" y="1182039"/>
                  </a:lnTo>
                  <a:lnTo>
                    <a:pt x="809752" y="1181404"/>
                  </a:lnTo>
                  <a:lnTo>
                    <a:pt x="802170" y="1184135"/>
                  </a:lnTo>
                  <a:lnTo>
                    <a:pt x="795693" y="1189723"/>
                  </a:lnTo>
                  <a:lnTo>
                    <a:pt x="791349" y="1196987"/>
                  </a:lnTo>
                  <a:lnTo>
                    <a:pt x="790105" y="1204734"/>
                  </a:lnTo>
                  <a:lnTo>
                    <a:pt x="793076" y="1212596"/>
                  </a:lnTo>
                  <a:lnTo>
                    <a:pt x="799604" y="1218971"/>
                  </a:lnTo>
                  <a:lnTo>
                    <a:pt x="808189" y="1222832"/>
                  </a:lnTo>
                  <a:lnTo>
                    <a:pt x="817384" y="1223175"/>
                  </a:lnTo>
                  <a:lnTo>
                    <a:pt x="825017" y="1219873"/>
                  </a:lnTo>
                  <a:lnTo>
                    <a:pt x="830986" y="1213916"/>
                  </a:lnTo>
                  <a:lnTo>
                    <a:pt x="834529" y="1206411"/>
                  </a:lnTo>
                  <a:lnTo>
                    <a:pt x="834859" y="1198486"/>
                  </a:lnTo>
                  <a:close/>
                </a:path>
                <a:path w="1693545" h="2034540">
                  <a:moveTo>
                    <a:pt x="861275" y="813498"/>
                  </a:moveTo>
                  <a:lnTo>
                    <a:pt x="858621" y="805891"/>
                  </a:lnTo>
                  <a:lnTo>
                    <a:pt x="853046" y="799566"/>
                  </a:lnTo>
                  <a:lnTo>
                    <a:pt x="845756" y="795489"/>
                  </a:lnTo>
                  <a:lnTo>
                    <a:pt x="837933" y="794626"/>
                  </a:lnTo>
                  <a:lnTo>
                    <a:pt x="830808" y="797128"/>
                  </a:lnTo>
                  <a:lnTo>
                    <a:pt x="825080" y="802106"/>
                  </a:lnTo>
                  <a:lnTo>
                    <a:pt x="821474" y="808621"/>
                  </a:lnTo>
                  <a:lnTo>
                    <a:pt x="820724" y="815771"/>
                  </a:lnTo>
                  <a:lnTo>
                    <a:pt x="823442" y="823734"/>
                  </a:lnTo>
                  <a:lnTo>
                    <a:pt x="828802" y="829995"/>
                  </a:lnTo>
                  <a:lnTo>
                    <a:pt x="835888" y="833856"/>
                  </a:lnTo>
                  <a:lnTo>
                    <a:pt x="843826" y="834567"/>
                  </a:lnTo>
                  <a:lnTo>
                    <a:pt x="850836" y="832002"/>
                  </a:lnTo>
                  <a:lnTo>
                    <a:pt x="856602" y="827024"/>
                  </a:lnTo>
                  <a:lnTo>
                    <a:pt x="860348" y="820547"/>
                  </a:lnTo>
                  <a:lnTo>
                    <a:pt x="861275" y="813498"/>
                  </a:lnTo>
                  <a:close/>
                </a:path>
                <a:path w="1693545" h="2034540">
                  <a:moveTo>
                    <a:pt x="862774" y="1918538"/>
                  </a:moveTo>
                  <a:lnTo>
                    <a:pt x="858926" y="1913928"/>
                  </a:lnTo>
                  <a:lnTo>
                    <a:pt x="851306" y="1915350"/>
                  </a:lnTo>
                  <a:lnTo>
                    <a:pt x="849782" y="1917788"/>
                  </a:lnTo>
                  <a:lnTo>
                    <a:pt x="849236" y="1921014"/>
                  </a:lnTo>
                  <a:lnTo>
                    <a:pt x="849033" y="1926310"/>
                  </a:lnTo>
                  <a:lnTo>
                    <a:pt x="853084" y="1931238"/>
                  </a:lnTo>
                  <a:lnTo>
                    <a:pt x="857643" y="1930628"/>
                  </a:lnTo>
                  <a:lnTo>
                    <a:pt x="860907" y="1930247"/>
                  </a:lnTo>
                  <a:lnTo>
                    <a:pt x="862672" y="1927783"/>
                  </a:lnTo>
                  <a:lnTo>
                    <a:pt x="862774" y="1918538"/>
                  </a:lnTo>
                  <a:close/>
                </a:path>
                <a:path w="1693545" h="2034540">
                  <a:moveTo>
                    <a:pt x="917663" y="1296123"/>
                  </a:moveTo>
                  <a:lnTo>
                    <a:pt x="915949" y="1285722"/>
                  </a:lnTo>
                  <a:lnTo>
                    <a:pt x="913295" y="1282649"/>
                  </a:lnTo>
                  <a:lnTo>
                    <a:pt x="909078" y="1282357"/>
                  </a:lnTo>
                  <a:lnTo>
                    <a:pt x="903681" y="1281823"/>
                  </a:lnTo>
                  <a:lnTo>
                    <a:pt x="898474" y="1288326"/>
                  </a:lnTo>
                  <a:lnTo>
                    <a:pt x="899134" y="1294193"/>
                  </a:lnTo>
                  <a:lnTo>
                    <a:pt x="900150" y="1298295"/>
                  </a:lnTo>
                  <a:lnTo>
                    <a:pt x="902690" y="1301038"/>
                  </a:lnTo>
                  <a:lnTo>
                    <a:pt x="906932" y="1301559"/>
                  </a:lnTo>
                  <a:lnTo>
                    <a:pt x="912647" y="1302054"/>
                  </a:lnTo>
                  <a:lnTo>
                    <a:pt x="917663" y="1296123"/>
                  </a:lnTo>
                  <a:close/>
                </a:path>
                <a:path w="1693545" h="2034540">
                  <a:moveTo>
                    <a:pt x="933056" y="1789417"/>
                  </a:moveTo>
                  <a:lnTo>
                    <a:pt x="931799" y="1785454"/>
                  </a:lnTo>
                  <a:lnTo>
                    <a:pt x="930795" y="1782356"/>
                  </a:lnTo>
                  <a:lnTo>
                    <a:pt x="928433" y="1780794"/>
                  </a:lnTo>
                  <a:lnTo>
                    <a:pt x="925068" y="1780755"/>
                  </a:lnTo>
                  <a:lnTo>
                    <a:pt x="921600" y="1781606"/>
                  </a:lnTo>
                  <a:lnTo>
                    <a:pt x="919899" y="1783943"/>
                  </a:lnTo>
                  <a:lnTo>
                    <a:pt x="920292" y="1790509"/>
                  </a:lnTo>
                  <a:lnTo>
                    <a:pt x="922147" y="1792871"/>
                  </a:lnTo>
                  <a:lnTo>
                    <a:pt x="925563" y="1793354"/>
                  </a:lnTo>
                  <a:lnTo>
                    <a:pt x="929551" y="1793773"/>
                  </a:lnTo>
                  <a:lnTo>
                    <a:pt x="933056" y="1789417"/>
                  </a:lnTo>
                  <a:close/>
                </a:path>
                <a:path w="1693545" h="2034540">
                  <a:moveTo>
                    <a:pt x="939761" y="325932"/>
                  </a:moveTo>
                  <a:lnTo>
                    <a:pt x="936625" y="307657"/>
                  </a:lnTo>
                  <a:lnTo>
                    <a:pt x="929982" y="301307"/>
                  </a:lnTo>
                  <a:lnTo>
                    <a:pt x="914361" y="301498"/>
                  </a:lnTo>
                  <a:lnTo>
                    <a:pt x="907834" y="309880"/>
                  </a:lnTo>
                  <a:lnTo>
                    <a:pt x="909815" y="328168"/>
                  </a:lnTo>
                  <a:lnTo>
                    <a:pt x="917943" y="335622"/>
                  </a:lnTo>
                  <a:lnTo>
                    <a:pt x="926960" y="335013"/>
                  </a:lnTo>
                  <a:lnTo>
                    <a:pt x="934567" y="334441"/>
                  </a:lnTo>
                  <a:lnTo>
                    <a:pt x="939761" y="325932"/>
                  </a:lnTo>
                  <a:close/>
                </a:path>
                <a:path w="1693545" h="2034540">
                  <a:moveTo>
                    <a:pt x="1046099" y="1697278"/>
                  </a:moveTo>
                  <a:lnTo>
                    <a:pt x="1022718" y="1669389"/>
                  </a:lnTo>
                  <a:lnTo>
                    <a:pt x="1015314" y="1671523"/>
                  </a:lnTo>
                  <a:lnTo>
                    <a:pt x="1009396" y="1676069"/>
                  </a:lnTo>
                  <a:lnTo>
                    <a:pt x="1005624" y="1682305"/>
                  </a:lnTo>
                  <a:lnTo>
                    <a:pt x="1004671" y="1689519"/>
                  </a:lnTo>
                  <a:lnTo>
                    <a:pt x="1007135" y="1697202"/>
                  </a:lnTo>
                  <a:lnTo>
                    <a:pt x="1012469" y="1703133"/>
                  </a:lnTo>
                  <a:lnTo>
                    <a:pt x="1019835" y="1706664"/>
                  </a:lnTo>
                  <a:lnTo>
                    <a:pt x="1028331" y="1707159"/>
                  </a:lnTo>
                  <a:lnTo>
                    <a:pt x="1038021" y="1705775"/>
                  </a:lnTo>
                  <a:lnTo>
                    <a:pt x="1046099" y="1697278"/>
                  </a:lnTo>
                  <a:close/>
                </a:path>
                <a:path w="1693545" h="2034540">
                  <a:moveTo>
                    <a:pt x="1099629" y="2025726"/>
                  </a:moveTo>
                  <a:lnTo>
                    <a:pt x="1097407" y="2023719"/>
                  </a:lnTo>
                  <a:lnTo>
                    <a:pt x="1090942" y="2024265"/>
                  </a:lnTo>
                  <a:lnTo>
                    <a:pt x="1089329" y="2026500"/>
                  </a:lnTo>
                  <a:lnTo>
                    <a:pt x="1089558" y="2029117"/>
                  </a:lnTo>
                  <a:lnTo>
                    <a:pt x="1090739" y="2033295"/>
                  </a:lnTo>
                  <a:lnTo>
                    <a:pt x="1093533" y="2034273"/>
                  </a:lnTo>
                  <a:lnTo>
                    <a:pt x="1096492" y="2033244"/>
                  </a:lnTo>
                  <a:lnTo>
                    <a:pt x="1097940" y="2032901"/>
                  </a:lnTo>
                  <a:lnTo>
                    <a:pt x="1099553" y="2030564"/>
                  </a:lnTo>
                  <a:lnTo>
                    <a:pt x="1099629" y="2025726"/>
                  </a:lnTo>
                  <a:close/>
                </a:path>
                <a:path w="1693545" h="2034540">
                  <a:moveTo>
                    <a:pt x="1122997" y="1689481"/>
                  </a:moveTo>
                  <a:lnTo>
                    <a:pt x="1116863" y="1684172"/>
                  </a:lnTo>
                  <a:lnTo>
                    <a:pt x="1103083" y="1684807"/>
                  </a:lnTo>
                  <a:lnTo>
                    <a:pt x="1096962" y="1691157"/>
                  </a:lnTo>
                  <a:lnTo>
                    <a:pt x="1097711" y="1698015"/>
                  </a:lnTo>
                  <a:lnTo>
                    <a:pt x="1098550" y="1704987"/>
                  </a:lnTo>
                  <a:lnTo>
                    <a:pt x="1106551" y="1710893"/>
                  </a:lnTo>
                  <a:lnTo>
                    <a:pt x="1112901" y="1709140"/>
                  </a:lnTo>
                  <a:lnTo>
                    <a:pt x="1119644" y="1707134"/>
                  </a:lnTo>
                  <a:lnTo>
                    <a:pt x="1122146" y="1701634"/>
                  </a:lnTo>
                  <a:lnTo>
                    <a:pt x="1122997" y="1689481"/>
                  </a:lnTo>
                  <a:close/>
                </a:path>
                <a:path w="1693545" h="2034540">
                  <a:moveTo>
                    <a:pt x="1176299" y="1551584"/>
                  </a:moveTo>
                  <a:lnTo>
                    <a:pt x="1173111" y="1539608"/>
                  </a:lnTo>
                  <a:lnTo>
                    <a:pt x="1165377" y="1529880"/>
                  </a:lnTo>
                  <a:lnTo>
                    <a:pt x="1154341" y="1523479"/>
                  </a:lnTo>
                  <a:lnTo>
                    <a:pt x="1141272" y="1521498"/>
                  </a:lnTo>
                  <a:lnTo>
                    <a:pt x="1131366" y="1524050"/>
                  </a:lnTo>
                  <a:lnTo>
                    <a:pt x="1123238" y="1530235"/>
                  </a:lnTo>
                  <a:lnTo>
                    <a:pt x="1117739" y="1539151"/>
                  </a:lnTo>
                  <a:lnTo>
                    <a:pt x="1115707" y="1549857"/>
                  </a:lnTo>
                  <a:lnTo>
                    <a:pt x="1118069" y="1562036"/>
                  </a:lnTo>
                  <a:lnTo>
                    <a:pt x="1124610" y="1571739"/>
                  </a:lnTo>
                  <a:lnTo>
                    <a:pt x="1134364" y="1578025"/>
                  </a:lnTo>
                  <a:lnTo>
                    <a:pt x="1146340" y="1579968"/>
                  </a:lnTo>
                  <a:lnTo>
                    <a:pt x="1157541" y="1577174"/>
                  </a:lnTo>
                  <a:lnTo>
                    <a:pt x="1167231" y="1570634"/>
                  </a:lnTo>
                  <a:lnTo>
                    <a:pt x="1173949" y="1561668"/>
                  </a:lnTo>
                  <a:lnTo>
                    <a:pt x="1176299" y="1551584"/>
                  </a:lnTo>
                  <a:close/>
                </a:path>
                <a:path w="1693545" h="2034540">
                  <a:moveTo>
                    <a:pt x="1177658" y="1730629"/>
                  </a:moveTo>
                  <a:lnTo>
                    <a:pt x="1177124" y="1725396"/>
                  </a:lnTo>
                  <a:lnTo>
                    <a:pt x="1176451" y="1719516"/>
                  </a:lnTo>
                  <a:lnTo>
                    <a:pt x="1172552" y="1717217"/>
                  </a:lnTo>
                  <a:lnTo>
                    <a:pt x="1167091" y="1716913"/>
                  </a:lnTo>
                  <a:lnTo>
                    <a:pt x="1161580" y="1716938"/>
                  </a:lnTo>
                  <a:lnTo>
                    <a:pt x="1157490" y="1721142"/>
                  </a:lnTo>
                  <a:lnTo>
                    <a:pt x="1159459" y="1731632"/>
                  </a:lnTo>
                  <a:lnTo>
                    <a:pt x="1163002" y="1734515"/>
                  </a:lnTo>
                  <a:lnTo>
                    <a:pt x="1168463" y="1734820"/>
                  </a:lnTo>
                  <a:lnTo>
                    <a:pt x="1173530" y="1735264"/>
                  </a:lnTo>
                  <a:lnTo>
                    <a:pt x="1177658" y="1730629"/>
                  </a:lnTo>
                  <a:close/>
                </a:path>
                <a:path w="1693545" h="2034540">
                  <a:moveTo>
                    <a:pt x="1342644" y="1098092"/>
                  </a:moveTo>
                  <a:lnTo>
                    <a:pt x="1312964" y="1072730"/>
                  </a:lnTo>
                  <a:lnTo>
                    <a:pt x="1302816" y="1073162"/>
                  </a:lnTo>
                  <a:lnTo>
                    <a:pt x="1272336" y="1101826"/>
                  </a:lnTo>
                  <a:lnTo>
                    <a:pt x="1275511" y="1112050"/>
                  </a:lnTo>
                  <a:lnTo>
                    <a:pt x="1283182" y="1120838"/>
                  </a:lnTo>
                  <a:lnTo>
                    <a:pt x="1294015" y="1127099"/>
                  </a:lnTo>
                  <a:lnTo>
                    <a:pt x="1306677" y="1129766"/>
                  </a:lnTo>
                  <a:lnTo>
                    <a:pt x="1316139" y="1128699"/>
                  </a:lnTo>
                  <a:lnTo>
                    <a:pt x="1342644" y="1098092"/>
                  </a:lnTo>
                  <a:close/>
                </a:path>
                <a:path w="1693545" h="2034540">
                  <a:moveTo>
                    <a:pt x="1390154" y="671703"/>
                  </a:moveTo>
                  <a:lnTo>
                    <a:pt x="1388719" y="662686"/>
                  </a:lnTo>
                  <a:lnTo>
                    <a:pt x="1380045" y="656501"/>
                  </a:lnTo>
                  <a:lnTo>
                    <a:pt x="1370520" y="657733"/>
                  </a:lnTo>
                  <a:lnTo>
                    <a:pt x="1362227" y="660361"/>
                  </a:lnTo>
                  <a:lnTo>
                    <a:pt x="1355928" y="665403"/>
                  </a:lnTo>
                  <a:lnTo>
                    <a:pt x="1352169" y="672172"/>
                  </a:lnTo>
                  <a:lnTo>
                    <a:pt x="1351508" y="680046"/>
                  </a:lnTo>
                  <a:lnTo>
                    <a:pt x="1353959" y="687146"/>
                  </a:lnTo>
                  <a:lnTo>
                    <a:pt x="1358773" y="692378"/>
                  </a:lnTo>
                  <a:lnTo>
                    <a:pt x="1365326" y="695299"/>
                  </a:lnTo>
                  <a:lnTo>
                    <a:pt x="1373009" y="695413"/>
                  </a:lnTo>
                  <a:lnTo>
                    <a:pt x="1380832" y="692454"/>
                  </a:lnTo>
                  <a:lnTo>
                    <a:pt x="1386611" y="687082"/>
                  </a:lnTo>
                  <a:lnTo>
                    <a:pt x="1389875" y="679958"/>
                  </a:lnTo>
                  <a:lnTo>
                    <a:pt x="1390154" y="671703"/>
                  </a:lnTo>
                  <a:close/>
                </a:path>
                <a:path w="1693545" h="2034540">
                  <a:moveTo>
                    <a:pt x="1404023" y="1468856"/>
                  </a:moveTo>
                  <a:lnTo>
                    <a:pt x="1403591" y="1465707"/>
                  </a:lnTo>
                  <a:lnTo>
                    <a:pt x="1403057" y="1461465"/>
                  </a:lnTo>
                  <a:lnTo>
                    <a:pt x="1400251" y="1459395"/>
                  </a:lnTo>
                  <a:lnTo>
                    <a:pt x="1395882" y="1459433"/>
                  </a:lnTo>
                  <a:lnTo>
                    <a:pt x="1392834" y="1460360"/>
                  </a:lnTo>
                  <a:lnTo>
                    <a:pt x="1390789" y="1462405"/>
                  </a:lnTo>
                  <a:lnTo>
                    <a:pt x="1391437" y="1469936"/>
                  </a:lnTo>
                  <a:lnTo>
                    <a:pt x="1394345" y="1472209"/>
                  </a:lnTo>
                  <a:lnTo>
                    <a:pt x="1398739" y="1471612"/>
                  </a:lnTo>
                  <a:lnTo>
                    <a:pt x="1401838" y="1471231"/>
                  </a:lnTo>
                  <a:lnTo>
                    <a:pt x="1404023" y="1468856"/>
                  </a:lnTo>
                  <a:close/>
                </a:path>
                <a:path w="1693545" h="2034540">
                  <a:moveTo>
                    <a:pt x="1503553" y="1907324"/>
                  </a:moveTo>
                  <a:lnTo>
                    <a:pt x="1502930" y="1902980"/>
                  </a:lnTo>
                  <a:lnTo>
                    <a:pt x="1502486" y="1899729"/>
                  </a:lnTo>
                  <a:lnTo>
                    <a:pt x="1499844" y="1898637"/>
                  </a:lnTo>
                  <a:lnTo>
                    <a:pt x="1496656" y="1898904"/>
                  </a:lnTo>
                  <a:lnTo>
                    <a:pt x="1492529" y="1900796"/>
                  </a:lnTo>
                  <a:lnTo>
                    <a:pt x="1490573" y="1903818"/>
                  </a:lnTo>
                  <a:lnTo>
                    <a:pt x="1492338" y="1908073"/>
                  </a:lnTo>
                  <a:lnTo>
                    <a:pt x="1493024" y="1909445"/>
                  </a:lnTo>
                  <a:lnTo>
                    <a:pt x="1495450" y="1910880"/>
                  </a:lnTo>
                  <a:lnTo>
                    <a:pt x="1496936" y="1910867"/>
                  </a:lnTo>
                  <a:lnTo>
                    <a:pt x="1501609" y="1910575"/>
                  </a:lnTo>
                  <a:lnTo>
                    <a:pt x="1503553" y="1907324"/>
                  </a:lnTo>
                  <a:close/>
                </a:path>
                <a:path w="1693545" h="2034540">
                  <a:moveTo>
                    <a:pt x="1662785" y="1908175"/>
                  </a:moveTo>
                  <a:lnTo>
                    <a:pt x="1641170" y="1869249"/>
                  </a:lnTo>
                  <a:lnTo>
                    <a:pt x="1635252" y="1871408"/>
                  </a:lnTo>
                  <a:lnTo>
                    <a:pt x="1629257" y="1873465"/>
                  </a:lnTo>
                  <a:lnTo>
                    <a:pt x="1624482" y="1881124"/>
                  </a:lnTo>
                  <a:lnTo>
                    <a:pt x="1625600" y="1888401"/>
                  </a:lnTo>
                  <a:lnTo>
                    <a:pt x="1628241" y="1898764"/>
                  </a:lnTo>
                  <a:lnTo>
                    <a:pt x="1632877" y="1907844"/>
                  </a:lnTo>
                  <a:lnTo>
                    <a:pt x="1639557" y="1915528"/>
                  </a:lnTo>
                  <a:lnTo>
                    <a:pt x="1648383" y="1921725"/>
                  </a:lnTo>
                  <a:lnTo>
                    <a:pt x="1648396" y="1921941"/>
                  </a:lnTo>
                  <a:lnTo>
                    <a:pt x="1652371" y="1924024"/>
                  </a:lnTo>
                  <a:lnTo>
                    <a:pt x="1659267" y="1921014"/>
                  </a:lnTo>
                  <a:lnTo>
                    <a:pt x="1661680" y="1913547"/>
                  </a:lnTo>
                  <a:lnTo>
                    <a:pt x="1662176" y="1910651"/>
                  </a:lnTo>
                  <a:lnTo>
                    <a:pt x="1662785" y="1908175"/>
                  </a:lnTo>
                  <a:close/>
                </a:path>
                <a:path w="1693545" h="2034540">
                  <a:moveTo>
                    <a:pt x="1693405" y="1546250"/>
                  </a:moveTo>
                  <a:lnTo>
                    <a:pt x="1692109" y="1543507"/>
                  </a:lnTo>
                  <a:lnTo>
                    <a:pt x="1688846" y="1542021"/>
                  </a:lnTo>
                  <a:lnTo>
                    <a:pt x="1684159" y="1541106"/>
                  </a:lnTo>
                  <a:lnTo>
                    <a:pt x="1681518" y="1543862"/>
                  </a:lnTo>
                  <a:lnTo>
                    <a:pt x="1680311" y="1548142"/>
                  </a:lnTo>
                  <a:lnTo>
                    <a:pt x="1679422" y="1551190"/>
                  </a:lnTo>
                  <a:lnTo>
                    <a:pt x="1680832" y="1554149"/>
                  </a:lnTo>
                  <a:lnTo>
                    <a:pt x="1684045" y="1555076"/>
                  </a:lnTo>
                  <a:lnTo>
                    <a:pt x="1688947" y="1556639"/>
                  </a:lnTo>
                  <a:lnTo>
                    <a:pt x="1691474" y="1553451"/>
                  </a:lnTo>
                  <a:lnTo>
                    <a:pt x="1693405" y="154625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36" y="9742415"/>
              <a:ext cx="170084" cy="1379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014" y="2612794"/>
              <a:ext cx="13170312" cy="3924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5850" y="7886703"/>
              <a:ext cx="9582150" cy="2400296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187CE5-FACA-4439-8BB1-EB80B2CBC0C5}"/>
              </a:ext>
            </a:extLst>
          </p:cNvPr>
          <p:cNvSpPr/>
          <p:nvPr/>
        </p:nvSpPr>
        <p:spPr>
          <a:xfrm>
            <a:off x="11049000" y="6685222"/>
            <a:ext cx="4072624" cy="1053350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i="1" dirty="0">
                <a:solidFill>
                  <a:schemeClr val="accent6">
                    <a:lumMod val="75000"/>
                  </a:schemeClr>
                </a:solidFill>
              </a:rPr>
              <a:t>SAHIL UPADHYAY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5620" cy="10293985"/>
            <a:chOff x="0" y="0"/>
            <a:chExt cx="18295620" cy="10293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83944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38157" y="8167778"/>
              <a:ext cx="2056905" cy="2125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500" y="1400175"/>
              <a:ext cx="11039475" cy="8724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27" y="1212977"/>
              <a:ext cx="3911752" cy="43526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787" y="6528689"/>
              <a:ext cx="4751844" cy="37456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4868" y="3903979"/>
              <a:ext cx="3597528" cy="3323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3188" y="0"/>
              <a:ext cx="9665716" cy="10297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335" y="261238"/>
              <a:ext cx="3532124" cy="6292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7745" y="324812"/>
              <a:ext cx="495300" cy="495934"/>
            </a:xfrm>
            <a:custGeom>
              <a:avLst/>
              <a:gdLst/>
              <a:ahLst/>
              <a:cxnLst/>
              <a:rect l="l" t="t" r="r" b="b"/>
              <a:pathLst>
                <a:path w="495300" h="495934">
                  <a:moveTo>
                    <a:pt x="231618" y="0"/>
                  </a:moveTo>
                  <a:lnTo>
                    <a:pt x="184339" y="7586"/>
                  </a:lnTo>
                  <a:lnTo>
                    <a:pt x="138684" y="24549"/>
                  </a:lnTo>
                  <a:lnTo>
                    <a:pt x="96051" y="51070"/>
                  </a:lnTo>
                  <a:lnTo>
                    <a:pt x="59557" y="85585"/>
                  </a:lnTo>
                  <a:lnTo>
                    <a:pt x="31512" y="125469"/>
                  </a:lnTo>
                  <a:lnTo>
                    <a:pt x="12098" y="169325"/>
                  </a:lnTo>
                  <a:lnTo>
                    <a:pt x="1497" y="215753"/>
                  </a:lnTo>
                  <a:lnTo>
                    <a:pt x="0" y="260107"/>
                  </a:lnTo>
                  <a:lnTo>
                    <a:pt x="3" y="264060"/>
                  </a:lnTo>
                  <a:lnTo>
                    <a:pt x="7459" y="310724"/>
                  </a:lnTo>
                  <a:lnTo>
                    <a:pt x="24386" y="356469"/>
                  </a:lnTo>
                  <a:lnTo>
                    <a:pt x="50852" y="399186"/>
                  </a:lnTo>
                  <a:lnTo>
                    <a:pt x="85295" y="435753"/>
                  </a:lnTo>
                  <a:lnTo>
                    <a:pt x="125099" y="463853"/>
                  </a:lnTo>
                  <a:lnTo>
                    <a:pt x="168867" y="483306"/>
                  </a:lnTo>
                  <a:lnTo>
                    <a:pt x="215203" y="493928"/>
                  </a:lnTo>
                  <a:lnTo>
                    <a:pt x="262708" y="495539"/>
                  </a:lnTo>
                  <a:lnTo>
                    <a:pt x="309986" y="487955"/>
                  </a:lnTo>
                  <a:lnTo>
                    <a:pt x="355640" y="470994"/>
                  </a:lnTo>
                  <a:lnTo>
                    <a:pt x="398274" y="444475"/>
                  </a:lnTo>
                  <a:lnTo>
                    <a:pt x="431725" y="413370"/>
                  </a:lnTo>
                  <a:lnTo>
                    <a:pt x="458616" y="377124"/>
                  </a:lnTo>
                  <a:lnTo>
                    <a:pt x="474596" y="344596"/>
                  </a:lnTo>
                  <a:lnTo>
                    <a:pt x="132134" y="344596"/>
                  </a:lnTo>
                  <a:lnTo>
                    <a:pt x="120254" y="342697"/>
                  </a:lnTo>
                  <a:lnTo>
                    <a:pt x="103158" y="324189"/>
                  </a:lnTo>
                  <a:lnTo>
                    <a:pt x="105594" y="316563"/>
                  </a:lnTo>
                  <a:lnTo>
                    <a:pt x="142854" y="289577"/>
                  </a:lnTo>
                  <a:lnTo>
                    <a:pt x="167729" y="285253"/>
                  </a:lnTo>
                  <a:lnTo>
                    <a:pt x="171213" y="285253"/>
                  </a:lnTo>
                  <a:lnTo>
                    <a:pt x="173002" y="283460"/>
                  </a:lnTo>
                  <a:lnTo>
                    <a:pt x="173002" y="138363"/>
                  </a:lnTo>
                  <a:lnTo>
                    <a:pt x="334081" y="115658"/>
                  </a:lnTo>
                  <a:lnTo>
                    <a:pt x="455923" y="115658"/>
                  </a:lnTo>
                  <a:lnTo>
                    <a:pt x="443486" y="96346"/>
                  </a:lnTo>
                  <a:lnTo>
                    <a:pt x="409040" y="59780"/>
                  </a:lnTo>
                  <a:lnTo>
                    <a:pt x="369233" y="31681"/>
                  </a:lnTo>
                  <a:lnTo>
                    <a:pt x="325462" y="12229"/>
                  </a:lnTo>
                  <a:lnTo>
                    <a:pt x="279125" y="1608"/>
                  </a:lnTo>
                  <a:lnTo>
                    <a:pt x="231618" y="0"/>
                  </a:lnTo>
                  <a:close/>
                </a:path>
                <a:path w="495300" h="495934">
                  <a:moveTo>
                    <a:pt x="307076" y="173942"/>
                  </a:moveTo>
                  <a:lnTo>
                    <a:pt x="304490" y="173942"/>
                  </a:lnTo>
                  <a:lnTo>
                    <a:pt x="199665" y="188633"/>
                  </a:lnTo>
                  <a:lnTo>
                    <a:pt x="198196" y="190369"/>
                  </a:lnTo>
                  <a:lnTo>
                    <a:pt x="198091" y="306918"/>
                  </a:lnTo>
                  <a:lnTo>
                    <a:pt x="197695" y="311419"/>
                  </a:lnTo>
                  <a:lnTo>
                    <a:pt x="167528" y="337405"/>
                  </a:lnTo>
                  <a:lnTo>
                    <a:pt x="132134" y="344596"/>
                  </a:lnTo>
                  <a:lnTo>
                    <a:pt x="474596" y="344596"/>
                  </a:lnTo>
                  <a:lnTo>
                    <a:pt x="478444" y="336762"/>
                  </a:lnTo>
                  <a:lnTo>
                    <a:pt x="482499" y="322398"/>
                  </a:lnTo>
                  <a:lnTo>
                    <a:pt x="268014" y="322398"/>
                  </a:lnTo>
                  <a:lnTo>
                    <a:pt x="259678" y="321387"/>
                  </a:lnTo>
                  <a:lnTo>
                    <a:pt x="240351" y="303892"/>
                  </a:lnTo>
                  <a:lnTo>
                    <a:pt x="243065" y="293788"/>
                  </a:lnTo>
                  <a:lnTo>
                    <a:pt x="277752" y="267658"/>
                  </a:lnTo>
                  <a:lnTo>
                    <a:pt x="305823" y="263029"/>
                  </a:lnTo>
                  <a:lnTo>
                    <a:pt x="306863" y="262620"/>
                  </a:lnTo>
                  <a:lnTo>
                    <a:pt x="308409" y="261138"/>
                  </a:lnTo>
                  <a:lnTo>
                    <a:pt x="308836" y="260107"/>
                  </a:lnTo>
                  <a:lnTo>
                    <a:pt x="308862" y="175758"/>
                  </a:lnTo>
                  <a:lnTo>
                    <a:pt x="307076" y="173942"/>
                  </a:lnTo>
                  <a:close/>
                </a:path>
                <a:path w="495300" h="495934">
                  <a:moveTo>
                    <a:pt x="455923" y="115658"/>
                  </a:moveTo>
                  <a:lnTo>
                    <a:pt x="334081" y="115658"/>
                  </a:lnTo>
                  <a:lnTo>
                    <a:pt x="334081" y="281809"/>
                  </a:lnTo>
                  <a:lnTo>
                    <a:pt x="331818" y="290757"/>
                  </a:lnTo>
                  <a:lnTo>
                    <a:pt x="300838" y="316243"/>
                  </a:lnTo>
                  <a:lnTo>
                    <a:pt x="268014" y="322398"/>
                  </a:lnTo>
                  <a:lnTo>
                    <a:pt x="482499" y="322398"/>
                  </a:lnTo>
                  <a:lnTo>
                    <a:pt x="490714" y="293255"/>
                  </a:lnTo>
                  <a:lnTo>
                    <a:pt x="494909" y="247779"/>
                  </a:lnTo>
                  <a:lnTo>
                    <a:pt x="491545" y="207121"/>
                  </a:lnTo>
                  <a:lnTo>
                    <a:pt x="481674" y="167813"/>
                  </a:lnTo>
                  <a:lnTo>
                    <a:pt x="465564" y="130629"/>
                  </a:lnTo>
                  <a:lnTo>
                    <a:pt x="455923" y="115658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9782" y="267943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8"/>
                  </a:lnTo>
                  <a:lnTo>
                    <a:pt x="96388" y="52201"/>
                  </a:lnTo>
                  <a:lnTo>
                    <a:pt x="63536" y="83122"/>
                  </a:lnTo>
                  <a:lnTo>
                    <a:pt x="37343" y="118487"/>
                  </a:lnTo>
                  <a:lnTo>
                    <a:pt x="17937" y="157294"/>
                  </a:lnTo>
                  <a:lnTo>
                    <a:pt x="5447" y="198545"/>
                  </a:lnTo>
                  <a:lnTo>
                    <a:pt x="0" y="241237"/>
                  </a:lnTo>
                  <a:lnTo>
                    <a:pt x="1722" y="284371"/>
                  </a:lnTo>
                  <a:lnTo>
                    <a:pt x="10743" y="326948"/>
                  </a:lnTo>
                  <a:lnTo>
                    <a:pt x="27190" y="367966"/>
                  </a:lnTo>
                  <a:lnTo>
                    <a:pt x="51190" y="406426"/>
                  </a:lnTo>
                  <a:lnTo>
                    <a:pt x="81516" y="439922"/>
                  </a:lnTo>
                  <a:lnTo>
                    <a:pt x="116200" y="466627"/>
                  </a:lnTo>
                  <a:lnTo>
                    <a:pt x="154262" y="486413"/>
                  </a:lnTo>
                  <a:lnTo>
                    <a:pt x="194720" y="499148"/>
                  </a:lnTo>
                  <a:lnTo>
                    <a:pt x="236593" y="504702"/>
                  </a:lnTo>
                  <a:lnTo>
                    <a:pt x="278900" y="502945"/>
                  </a:lnTo>
                  <a:lnTo>
                    <a:pt x="320659" y="493748"/>
                  </a:lnTo>
                  <a:lnTo>
                    <a:pt x="360890" y="476979"/>
                  </a:lnTo>
                  <a:lnTo>
                    <a:pt x="398612" y="452509"/>
                  </a:lnTo>
                  <a:lnTo>
                    <a:pt x="432063" y="420858"/>
                  </a:lnTo>
                  <a:lnTo>
                    <a:pt x="458954" y="383977"/>
                  </a:lnTo>
                  <a:lnTo>
                    <a:pt x="474934" y="350877"/>
                  </a:lnTo>
                  <a:lnTo>
                    <a:pt x="132472" y="350877"/>
                  </a:lnTo>
                  <a:lnTo>
                    <a:pt x="120592" y="348945"/>
                  </a:lnTo>
                  <a:lnTo>
                    <a:pt x="103496" y="330113"/>
                  </a:lnTo>
                  <a:lnTo>
                    <a:pt x="105932" y="322353"/>
                  </a:lnTo>
                  <a:lnTo>
                    <a:pt x="143192" y="294893"/>
                  </a:lnTo>
                  <a:lnTo>
                    <a:pt x="168067" y="290492"/>
                  </a:lnTo>
                  <a:lnTo>
                    <a:pt x="171551" y="290492"/>
                  </a:lnTo>
                  <a:lnTo>
                    <a:pt x="173340" y="288669"/>
                  </a:lnTo>
                  <a:lnTo>
                    <a:pt x="173340" y="141025"/>
                  </a:lnTo>
                  <a:lnTo>
                    <a:pt x="334419" y="117922"/>
                  </a:lnTo>
                  <a:lnTo>
                    <a:pt x="456261" y="117922"/>
                  </a:lnTo>
                  <a:lnTo>
                    <a:pt x="443824" y="98271"/>
                  </a:lnTo>
                  <a:lnTo>
                    <a:pt x="413495" y="64775"/>
                  </a:lnTo>
                  <a:lnTo>
                    <a:pt x="378809" y="38071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8"/>
                  </a:moveTo>
                  <a:lnTo>
                    <a:pt x="304828" y="177228"/>
                  </a:lnTo>
                  <a:lnTo>
                    <a:pt x="200003" y="192177"/>
                  </a:lnTo>
                  <a:lnTo>
                    <a:pt x="198534" y="193944"/>
                  </a:lnTo>
                  <a:lnTo>
                    <a:pt x="198429" y="312538"/>
                  </a:lnTo>
                  <a:lnTo>
                    <a:pt x="198033" y="317118"/>
                  </a:lnTo>
                  <a:lnTo>
                    <a:pt x="167866" y="343560"/>
                  </a:lnTo>
                  <a:lnTo>
                    <a:pt x="132472" y="350877"/>
                  </a:lnTo>
                  <a:lnTo>
                    <a:pt x="474934" y="350877"/>
                  </a:lnTo>
                  <a:lnTo>
                    <a:pt x="478782" y="342906"/>
                  </a:lnTo>
                  <a:lnTo>
                    <a:pt x="482837" y="328289"/>
                  </a:lnTo>
                  <a:lnTo>
                    <a:pt x="268352" y="328289"/>
                  </a:lnTo>
                  <a:lnTo>
                    <a:pt x="260016" y="327261"/>
                  </a:lnTo>
                  <a:lnTo>
                    <a:pt x="240689" y="309459"/>
                  </a:lnTo>
                  <a:lnTo>
                    <a:pt x="243403" y="299177"/>
                  </a:lnTo>
                  <a:lnTo>
                    <a:pt x="278090" y="272589"/>
                  </a:lnTo>
                  <a:lnTo>
                    <a:pt x="306161" y="267879"/>
                  </a:lnTo>
                  <a:lnTo>
                    <a:pt x="307201" y="267463"/>
                  </a:lnTo>
                  <a:lnTo>
                    <a:pt x="308747" y="265954"/>
                  </a:lnTo>
                  <a:lnTo>
                    <a:pt x="309174" y="264905"/>
                  </a:lnTo>
                  <a:lnTo>
                    <a:pt x="309200" y="179076"/>
                  </a:lnTo>
                  <a:lnTo>
                    <a:pt x="307414" y="177228"/>
                  </a:lnTo>
                  <a:close/>
                </a:path>
                <a:path w="495300" h="504825">
                  <a:moveTo>
                    <a:pt x="456261" y="117922"/>
                  </a:moveTo>
                  <a:lnTo>
                    <a:pt x="334419" y="117922"/>
                  </a:lnTo>
                  <a:lnTo>
                    <a:pt x="334419" y="286989"/>
                  </a:lnTo>
                  <a:lnTo>
                    <a:pt x="332156" y="296094"/>
                  </a:lnTo>
                  <a:lnTo>
                    <a:pt x="301176" y="322027"/>
                  </a:lnTo>
                  <a:lnTo>
                    <a:pt x="268352" y="328289"/>
                  </a:lnTo>
                  <a:lnTo>
                    <a:pt x="482837" y="328289"/>
                  </a:lnTo>
                  <a:lnTo>
                    <a:pt x="491052" y="298635"/>
                  </a:lnTo>
                  <a:lnTo>
                    <a:pt x="495247" y="252362"/>
                  </a:lnTo>
                  <a:lnTo>
                    <a:pt x="491883" y="210990"/>
                  </a:lnTo>
                  <a:lnTo>
                    <a:pt x="482011" y="170991"/>
                  </a:lnTo>
                  <a:lnTo>
                    <a:pt x="465902" y="133155"/>
                  </a:lnTo>
                  <a:lnTo>
                    <a:pt x="456261" y="1179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0850" y="4895850"/>
              <a:ext cx="7677150" cy="53911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189" y="8410177"/>
              <a:ext cx="5200077" cy="10486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5513" y="46609"/>
              <a:ext cx="16342485" cy="47812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049177"/>
              <a:ext cx="11430" cy="68580"/>
            </a:xfrm>
            <a:custGeom>
              <a:avLst/>
              <a:gdLst/>
              <a:ahLst/>
              <a:cxnLst/>
              <a:rect l="l" t="t" r="r" b="b"/>
              <a:pathLst>
                <a:path w="11430" h="68579">
                  <a:moveTo>
                    <a:pt x="0" y="68347"/>
                  </a:moveTo>
                  <a:lnTo>
                    <a:pt x="1486" y="66172"/>
                  </a:lnTo>
                  <a:lnTo>
                    <a:pt x="7466" y="52930"/>
                  </a:lnTo>
                  <a:lnTo>
                    <a:pt x="11143" y="38525"/>
                  </a:lnTo>
                  <a:lnTo>
                    <a:pt x="10176" y="19526"/>
                  </a:lnTo>
                  <a:lnTo>
                    <a:pt x="2118" y="2135"/>
                  </a:lnTo>
                  <a:lnTo>
                    <a:pt x="0" y="0"/>
                  </a:lnTo>
                  <a:lnTo>
                    <a:pt x="0" y="68347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947" y="9979969"/>
              <a:ext cx="65194" cy="716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9054731"/>
              <a:ext cx="895985" cy="1232535"/>
            </a:xfrm>
            <a:custGeom>
              <a:avLst/>
              <a:gdLst/>
              <a:ahLst/>
              <a:cxnLst/>
              <a:rect l="l" t="t" r="r" b="b"/>
              <a:pathLst>
                <a:path w="895985" h="1232534">
                  <a:moveTo>
                    <a:pt x="13004" y="393128"/>
                  </a:moveTo>
                  <a:lnTo>
                    <a:pt x="8585" y="380758"/>
                  </a:lnTo>
                  <a:lnTo>
                    <a:pt x="5905" y="376478"/>
                  </a:lnTo>
                  <a:lnTo>
                    <a:pt x="0" y="374484"/>
                  </a:lnTo>
                  <a:lnTo>
                    <a:pt x="0" y="424954"/>
                  </a:lnTo>
                  <a:lnTo>
                    <a:pt x="7327" y="417791"/>
                  </a:lnTo>
                  <a:lnTo>
                    <a:pt x="12458" y="405993"/>
                  </a:lnTo>
                  <a:lnTo>
                    <a:pt x="13004" y="393128"/>
                  </a:lnTo>
                  <a:close/>
                </a:path>
                <a:path w="895985" h="1232534">
                  <a:moveTo>
                    <a:pt x="66294" y="806450"/>
                  </a:moveTo>
                  <a:lnTo>
                    <a:pt x="62572" y="801484"/>
                  </a:lnTo>
                  <a:lnTo>
                    <a:pt x="53200" y="803605"/>
                  </a:lnTo>
                  <a:lnTo>
                    <a:pt x="51765" y="808685"/>
                  </a:lnTo>
                  <a:lnTo>
                    <a:pt x="49923" y="811580"/>
                  </a:lnTo>
                  <a:lnTo>
                    <a:pt x="52247" y="814247"/>
                  </a:lnTo>
                  <a:lnTo>
                    <a:pt x="54495" y="818667"/>
                  </a:lnTo>
                  <a:lnTo>
                    <a:pt x="57137" y="818769"/>
                  </a:lnTo>
                  <a:lnTo>
                    <a:pt x="59791" y="818984"/>
                  </a:lnTo>
                  <a:lnTo>
                    <a:pt x="64757" y="815479"/>
                  </a:lnTo>
                  <a:lnTo>
                    <a:pt x="65201" y="812914"/>
                  </a:lnTo>
                  <a:lnTo>
                    <a:pt x="66294" y="806450"/>
                  </a:lnTo>
                  <a:close/>
                </a:path>
                <a:path w="895985" h="1232534">
                  <a:moveTo>
                    <a:pt x="314198" y="448856"/>
                  </a:moveTo>
                  <a:lnTo>
                    <a:pt x="311391" y="440410"/>
                  </a:lnTo>
                  <a:lnTo>
                    <a:pt x="310756" y="438162"/>
                  </a:lnTo>
                  <a:lnTo>
                    <a:pt x="305117" y="437654"/>
                  </a:lnTo>
                  <a:lnTo>
                    <a:pt x="301485" y="436308"/>
                  </a:lnTo>
                  <a:lnTo>
                    <a:pt x="294259" y="440448"/>
                  </a:lnTo>
                  <a:lnTo>
                    <a:pt x="288798" y="445973"/>
                  </a:lnTo>
                  <a:lnTo>
                    <a:pt x="293382" y="457123"/>
                  </a:lnTo>
                  <a:lnTo>
                    <a:pt x="299389" y="459359"/>
                  </a:lnTo>
                  <a:lnTo>
                    <a:pt x="310388" y="455663"/>
                  </a:lnTo>
                  <a:lnTo>
                    <a:pt x="314198" y="448856"/>
                  </a:lnTo>
                  <a:close/>
                </a:path>
                <a:path w="895985" h="1232534">
                  <a:moveTo>
                    <a:pt x="363169" y="1166990"/>
                  </a:moveTo>
                  <a:lnTo>
                    <a:pt x="360222" y="1159179"/>
                  </a:lnTo>
                  <a:lnTo>
                    <a:pt x="354444" y="1152969"/>
                  </a:lnTo>
                  <a:lnTo>
                    <a:pt x="346748" y="1149096"/>
                  </a:lnTo>
                  <a:lnTo>
                    <a:pt x="338048" y="1148270"/>
                  </a:lnTo>
                  <a:lnTo>
                    <a:pt x="328498" y="1151204"/>
                  </a:lnTo>
                  <a:lnTo>
                    <a:pt x="320992" y="1157287"/>
                  </a:lnTo>
                  <a:lnTo>
                    <a:pt x="316090" y="1165821"/>
                  </a:lnTo>
                  <a:lnTo>
                    <a:pt x="314401" y="1176121"/>
                  </a:lnTo>
                  <a:lnTo>
                    <a:pt x="316293" y="1184833"/>
                  </a:lnTo>
                  <a:lnTo>
                    <a:pt x="321144" y="1191920"/>
                  </a:lnTo>
                  <a:lnTo>
                    <a:pt x="328079" y="1196530"/>
                  </a:lnTo>
                  <a:lnTo>
                    <a:pt x="336257" y="1197775"/>
                  </a:lnTo>
                  <a:lnTo>
                    <a:pt x="347967" y="1194562"/>
                  </a:lnTo>
                  <a:lnTo>
                    <a:pt x="356870" y="1187754"/>
                  </a:lnTo>
                  <a:lnTo>
                    <a:pt x="362178" y="1178293"/>
                  </a:lnTo>
                  <a:lnTo>
                    <a:pt x="363067" y="1167117"/>
                  </a:lnTo>
                  <a:lnTo>
                    <a:pt x="363169" y="1166990"/>
                  </a:lnTo>
                  <a:close/>
                </a:path>
                <a:path w="895985" h="1232534">
                  <a:moveTo>
                    <a:pt x="382930" y="37579"/>
                  </a:moveTo>
                  <a:lnTo>
                    <a:pt x="366179" y="1625"/>
                  </a:lnTo>
                  <a:lnTo>
                    <a:pt x="357428" y="0"/>
                  </a:lnTo>
                  <a:lnTo>
                    <a:pt x="348272" y="2794"/>
                  </a:lnTo>
                  <a:lnTo>
                    <a:pt x="340207" y="8839"/>
                  </a:lnTo>
                  <a:lnTo>
                    <a:pt x="334098" y="17272"/>
                  </a:lnTo>
                  <a:lnTo>
                    <a:pt x="330873" y="27228"/>
                  </a:lnTo>
                  <a:lnTo>
                    <a:pt x="330060" y="33020"/>
                  </a:lnTo>
                  <a:lnTo>
                    <a:pt x="330225" y="38823"/>
                  </a:lnTo>
                  <a:lnTo>
                    <a:pt x="329869" y="46215"/>
                  </a:lnTo>
                  <a:lnTo>
                    <a:pt x="331393" y="52463"/>
                  </a:lnTo>
                  <a:lnTo>
                    <a:pt x="333032" y="60020"/>
                  </a:lnTo>
                  <a:lnTo>
                    <a:pt x="338315" y="75501"/>
                  </a:lnTo>
                  <a:lnTo>
                    <a:pt x="344652" y="80238"/>
                  </a:lnTo>
                  <a:lnTo>
                    <a:pt x="352844" y="80962"/>
                  </a:lnTo>
                  <a:lnTo>
                    <a:pt x="360273" y="80606"/>
                  </a:lnTo>
                  <a:lnTo>
                    <a:pt x="382219" y="47726"/>
                  </a:lnTo>
                  <a:lnTo>
                    <a:pt x="382930" y="37579"/>
                  </a:lnTo>
                  <a:close/>
                </a:path>
                <a:path w="895985" h="1232534">
                  <a:moveTo>
                    <a:pt x="393839" y="523138"/>
                  </a:moveTo>
                  <a:lnTo>
                    <a:pt x="390563" y="513067"/>
                  </a:lnTo>
                  <a:lnTo>
                    <a:pt x="383882" y="504863"/>
                  </a:lnTo>
                  <a:lnTo>
                    <a:pt x="375094" y="499643"/>
                  </a:lnTo>
                  <a:lnTo>
                    <a:pt x="365480" y="498525"/>
                  </a:lnTo>
                  <a:lnTo>
                    <a:pt x="356400" y="502069"/>
                  </a:lnTo>
                  <a:lnTo>
                    <a:pt x="348818" y="509079"/>
                  </a:lnTo>
                  <a:lnTo>
                    <a:pt x="343687" y="518363"/>
                  </a:lnTo>
                  <a:lnTo>
                    <a:pt x="341922" y="528688"/>
                  </a:lnTo>
                  <a:lnTo>
                    <a:pt x="344627" y="538340"/>
                  </a:lnTo>
                  <a:lnTo>
                    <a:pt x="351155" y="546201"/>
                  </a:lnTo>
                  <a:lnTo>
                    <a:pt x="360210" y="551205"/>
                  </a:lnTo>
                  <a:lnTo>
                    <a:pt x="370636" y="552272"/>
                  </a:lnTo>
                  <a:lnTo>
                    <a:pt x="380390" y="548982"/>
                  </a:lnTo>
                  <a:lnTo>
                    <a:pt x="388073" y="542315"/>
                  </a:lnTo>
                  <a:lnTo>
                    <a:pt x="392836" y="533336"/>
                  </a:lnTo>
                  <a:lnTo>
                    <a:pt x="393839" y="523138"/>
                  </a:lnTo>
                  <a:close/>
                </a:path>
                <a:path w="895985" h="1232534">
                  <a:moveTo>
                    <a:pt x="603008" y="210362"/>
                  </a:moveTo>
                  <a:lnTo>
                    <a:pt x="601891" y="203873"/>
                  </a:lnTo>
                  <a:lnTo>
                    <a:pt x="597776" y="200088"/>
                  </a:lnTo>
                  <a:lnTo>
                    <a:pt x="589203" y="197192"/>
                  </a:lnTo>
                  <a:lnTo>
                    <a:pt x="582612" y="200952"/>
                  </a:lnTo>
                  <a:lnTo>
                    <a:pt x="553008" y="236905"/>
                  </a:lnTo>
                  <a:lnTo>
                    <a:pt x="548398" y="249059"/>
                  </a:lnTo>
                  <a:lnTo>
                    <a:pt x="549376" y="251498"/>
                  </a:lnTo>
                  <a:lnTo>
                    <a:pt x="549719" y="254215"/>
                  </a:lnTo>
                  <a:lnTo>
                    <a:pt x="554139" y="255816"/>
                  </a:lnTo>
                  <a:lnTo>
                    <a:pt x="559371" y="257898"/>
                  </a:lnTo>
                  <a:lnTo>
                    <a:pt x="561225" y="256425"/>
                  </a:lnTo>
                  <a:lnTo>
                    <a:pt x="596074" y="225298"/>
                  </a:lnTo>
                  <a:lnTo>
                    <a:pt x="601091" y="218008"/>
                  </a:lnTo>
                  <a:lnTo>
                    <a:pt x="603008" y="210362"/>
                  </a:lnTo>
                  <a:close/>
                </a:path>
                <a:path w="895985" h="1232534">
                  <a:moveTo>
                    <a:pt x="623087" y="1232268"/>
                  </a:moveTo>
                  <a:lnTo>
                    <a:pt x="620623" y="1224965"/>
                  </a:lnTo>
                  <a:lnTo>
                    <a:pt x="614172" y="1218780"/>
                  </a:lnTo>
                  <a:lnTo>
                    <a:pt x="605866" y="1215631"/>
                  </a:lnTo>
                  <a:lnTo>
                    <a:pt x="597560" y="1216685"/>
                  </a:lnTo>
                  <a:lnTo>
                    <a:pt x="597357" y="1216698"/>
                  </a:lnTo>
                  <a:lnTo>
                    <a:pt x="586422" y="1223860"/>
                  </a:lnTo>
                  <a:lnTo>
                    <a:pt x="579843" y="1232268"/>
                  </a:lnTo>
                  <a:lnTo>
                    <a:pt x="623087" y="1232268"/>
                  </a:lnTo>
                  <a:close/>
                </a:path>
                <a:path w="895985" h="1232534">
                  <a:moveTo>
                    <a:pt x="895515" y="706196"/>
                  </a:moveTo>
                  <a:lnTo>
                    <a:pt x="895388" y="698563"/>
                  </a:lnTo>
                  <a:lnTo>
                    <a:pt x="892683" y="691629"/>
                  </a:lnTo>
                  <a:lnTo>
                    <a:pt x="888034" y="686473"/>
                  </a:lnTo>
                  <a:lnTo>
                    <a:pt x="882103" y="684161"/>
                  </a:lnTo>
                  <a:lnTo>
                    <a:pt x="872959" y="685761"/>
                  </a:lnTo>
                  <a:lnTo>
                    <a:pt x="865225" y="691502"/>
                  </a:lnTo>
                  <a:lnTo>
                    <a:pt x="860082" y="700252"/>
                  </a:lnTo>
                  <a:lnTo>
                    <a:pt x="858697" y="710895"/>
                  </a:lnTo>
                  <a:lnTo>
                    <a:pt x="859370" y="718642"/>
                  </a:lnTo>
                  <a:lnTo>
                    <a:pt x="863587" y="725538"/>
                  </a:lnTo>
                  <a:lnTo>
                    <a:pt x="872502" y="726859"/>
                  </a:lnTo>
                  <a:lnTo>
                    <a:pt x="880275" y="726160"/>
                  </a:lnTo>
                  <a:lnTo>
                    <a:pt x="887133" y="722071"/>
                  </a:lnTo>
                  <a:lnTo>
                    <a:pt x="892416" y="715213"/>
                  </a:lnTo>
                  <a:lnTo>
                    <a:pt x="895515" y="706196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209" y="9147434"/>
              <a:ext cx="63732" cy="66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8219008"/>
              <a:ext cx="1693545" cy="2034539"/>
            </a:xfrm>
            <a:custGeom>
              <a:avLst/>
              <a:gdLst/>
              <a:ahLst/>
              <a:cxnLst/>
              <a:rect l="l" t="t" r="r" b="b"/>
              <a:pathLst>
                <a:path w="1693545" h="2034540">
                  <a:moveTo>
                    <a:pt x="8204" y="269392"/>
                  </a:moveTo>
                  <a:lnTo>
                    <a:pt x="6172" y="262407"/>
                  </a:lnTo>
                  <a:lnTo>
                    <a:pt x="4737" y="257251"/>
                  </a:lnTo>
                  <a:lnTo>
                    <a:pt x="1168" y="254012"/>
                  </a:lnTo>
                  <a:lnTo>
                    <a:pt x="0" y="253974"/>
                  </a:lnTo>
                  <a:lnTo>
                    <a:pt x="0" y="277482"/>
                  </a:lnTo>
                  <a:lnTo>
                    <a:pt x="3454" y="276885"/>
                  </a:lnTo>
                  <a:lnTo>
                    <a:pt x="8204" y="269392"/>
                  </a:lnTo>
                  <a:close/>
                </a:path>
                <a:path w="1693545" h="2034540">
                  <a:moveTo>
                    <a:pt x="17221" y="1045705"/>
                  </a:moveTo>
                  <a:lnTo>
                    <a:pt x="8966" y="1037844"/>
                  </a:lnTo>
                  <a:lnTo>
                    <a:pt x="0" y="1038504"/>
                  </a:lnTo>
                  <a:lnTo>
                    <a:pt x="0" y="1068451"/>
                  </a:lnTo>
                  <a:lnTo>
                    <a:pt x="10845" y="1067358"/>
                  </a:lnTo>
                  <a:lnTo>
                    <a:pt x="16802" y="1061351"/>
                  </a:lnTo>
                  <a:lnTo>
                    <a:pt x="17005" y="1054735"/>
                  </a:lnTo>
                  <a:lnTo>
                    <a:pt x="17221" y="1045705"/>
                  </a:lnTo>
                  <a:close/>
                </a:path>
                <a:path w="1693545" h="2034540">
                  <a:moveTo>
                    <a:pt x="26962" y="579120"/>
                  </a:moveTo>
                  <a:lnTo>
                    <a:pt x="26606" y="574865"/>
                  </a:lnTo>
                  <a:lnTo>
                    <a:pt x="26238" y="570611"/>
                  </a:lnTo>
                  <a:lnTo>
                    <a:pt x="22860" y="568426"/>
                  </a:lnTo>
                  <a:lnTo>
                    <a:pt x="18478" y="568566"/>
                  </a:lnTo>
                  <a:lnTo>
                    <a:pt x="14198" y="569912"/>
                  </a:lnTo>
                  <a:lnTo>
                    <a:pt x="12039" y="572897"/>
                  </a:lnTo>
                  <a:lnTo>
                    <a:pt x="13995" y="580237"/>
                  </a:lnTo>
                  <a:lnTo>
                    <a:pt x="16370" y="582409"/>
                  </a:lnTo>
                  <a:lnTo>
                    <a:pt x="19545" y="582218"/>
                  </a:lnTo>
                  <a:lnTo>
                    <a:pt x="24028" y="582002"/>
                  </a:lnTo>
                  <a:lnTo>
                    <a:pt x="26962" y="579120"/>
                  </a:lnTo>
                  <a:close/>
                </a:path>
                <a:path w="1693545" h="2034540">
                  <a:moveTo>
                    <a:pt x="30137" y="776236"/>
                  </a:moveTo>
                  <a:lnTo>
                    <a:pt x="29349" y="759244"/>
                  </a:lnTo>
                  <a:lnTo>
                    <a:pt x="22644" y="752817"/>
                  </a:lnTo>
                  <a:lnTo>
                    <a:pt x="6197" y="753249"/>
                  </a:lnTo>
                  <a:lnTo>
                    <a:pt x="177" y="759942"/>
                  </a:lnTo>
                  <a:lnTo>
                    <a:pt x="292" y="768832"/>
                  </a:lnTo>
                  <a:lnTo>
                    <a:pt x="457" y="777214"/>
                  </a:lnTo>
                  <a:lnTo>
                    <a:pt x="7162" y="783640"/>
                  </a:lnTo>
                  <a:lnTo>
                    <a:pt x="15608" y="783501"/>
                  </a:lnTo>
                  <a:lnTo>
                    <a:pt x="23622" y="783475"/>
                  </a:lnTo>
                  <a:lnTo>
                    <a:pt x="30137" y="776236"/>
                  </a:lnTo>
                  <a:close/>
                </a:path>
                <a:path w="1693545" h="2034540">
                  <a:moveTo>
                    <a:pt x="80873" y="895057"/>
                  </a:moveTo>
                  <a:lnTo>
                    <a:pt x="72402" y="892479"/>
                  </a:lnTo>
                  <a:lnTo>
                    <a:pt x="62992" y="882624"/>
                  </a:lnTo>
                  <a:lnTo>
                    <a:pt x="60528" y="875588"/>
                  </a:lnTo>
                  <a:lnTo>
                    <a:pt x="56527" y="870000"/>
                  </a:lnTo>
                  <a:lnTo>
                    <a:pt x="49974" y="863295"/>
                  </a:lnTo>
                  <a:lnTo>
                    <a:pt x="41922" y="859015"/>
                  </a:lnTo>
                  <a:lnTo>
                    <a:pt x="33223" y="857402"/>
                  </a:lnTo>
                  <a:lnTo>
                    <a:pt x="24688" y="858659"/>
                  </a:lnTo>
                  <a:lnTo>
                    <a:pt x="15608" y="863968"/>
                  </a:lnTo>
                  <a:lnTo>
                    <a:pt x="9232" y="872134"/>
                  </a:lnTo>
                  <a:lnTo>
                    <a:pt x="6096" y="882078"/>
                  </a:lnTo>
                  <a:lnTo>
                    <a:pt x="6743" y="892733"/>
                  </a:lnTo>
                  <a:lnTo>
                    <a:pt x="10922" y="901420"/>
                  </a:lnTo>
                  <a:lnTo>
                    <a:pt x="17945" y="908062"/>
                  </a:lnTo>
                  <a:lnTo>
                    <a:pt x="26873" y="912025"/>
                  </a:lnTo>
                  <a:lnTo>
                    <a:pt x="36791" y="912685"/>
                  </a:lnTo>
                  <a:lnTo>
                    <a:pt x="44729" y="911783"/>
                  </a:lnTo>
                  <a:lnTo>
                    <a:pt x="51854" y="906449"/>
                  </a:lnTo>
                  <a:lnTo>
                    <a:pt x="60236" y="908151"/>
                  </a:lnTo>
                  <a:lnTo>
                    <a:pt x="66255" y="909066"/>
                  </a:lnTo>
                  <a:lnTo>
                    <a:pt x="73088" y="910666"/>
                  </a:lnTo>
                  <a:lnTo>
                    <a:pt x="80873" y="895057"/>
                  </a:lnTo>
                  <a:close/>
                </a:path>
                <a:path w="1693545" h="2034540">
                  <a:moveTo>
                    <a:pt x="178536" y="336473"/>
                  </a:moveTo>
                  <a:lnTo>
                    <a:pt x="161302" y="315163"/>
                  </a:lnTo>
                  <a:lnTo>
                    <a:pt x="159499" y="315899"/>
                  </a:lnTo>
                  <a:lnTo>
                    <a:pt x="157327" y="316166"/>
                  </a:lnTo>
                  <a:lnTo>
                    <a:pt x="155892" y="317360"/>
                  </a:lnTo>
                  <a:lnTo>
                    <a:pt x="149517" y="324218"/>
                  </a:lnTo>
                  <a:lnTo>
                    <a:pt x="145669" y="332003"/>
                  </a:lnTo>
                  <a:lnTo>
                    <a:pt x="144094" y="340575"/>
                  </a:lnTo>
                  <a:lnTo>
                    <a:pt x="144614" y="349796"/>
                  </a:lnTo>
                  <a:lnTo>
                    <a:pt x="145745" y="356628"/>
                  </a:lnTo>
                  <a:lnTo>
                    <a:pt x="152806" y="362204"/>
                  </a:lnTo>
                  <a:lnTo>
                    <a:pt x="159740" y="362267"/>
                  </a:lnTo>
                  <a:lnTo>
                    <a:pt x="166230" y="362369"/>
                  </a:lnTo>
                  <a:lnTo>
                    <a:pt x="171589" y="359600"/>
                  </a:lnTo>
                  <a:lnTo>
                    <a:pt x="174612" y="353822"/>
                  </a:lnTo>
                  <a:lnTo>
                    <a:pt x="177863" y="345084"/>
                  </a:lnTo>
                  <a:lnTo>
                    <a:pt x="178536" y="336473"/>
                  </a:lnTo>
                  <a:close/>
                </a:path>
                <a:path w="1693545" h="2034540">
                  <a:moveTo>
                    <a:pt x="206984" y="1143635"/>
                  </a:moveTo>
                  <a:lnTo>
                    <a:pt x="205574" y="1142542"/>
                  </a:lnTo>
                  <a:lnTo>
                    <a:pt x="202730" y="1140155"/>
                  </a:lnTo>
                  <a:lnTo>
                    <a:pt x="200190" y="1141247"/>
                  </a:lnTo>
                  <a:lnTo>
                    <a:pt x="197167" y="1141831"/>
                  </a:lnTo>
                  <a:lnTo>
                    <a:pt x="194767" y="1143355"/>
                  </a:lnTo>
                  <a:lnTo>
                    <a:pt x="191236" y="1145755"/>
                  </a:lnTo>
                  <a:lnTo>
                    <a:pt x="190131" y="1149477"/>
                  </a:lnTo>
                  <a:lnTo>
                    <a:pt x="191998" y="1153375"/>
                  </a:lnTo>
                  <a:lnTo>
                    <a:pt x="192798" y="1154963"/>
                  </a:lnTo>
                  <a:lnTo>
                    <a:pt x="194576" y="1156462"/>
                  </a:lnTo>
                  <a:lnTo>
                    <a:pt x="196151" y="1156982"/>
                  </a:lnTo>
                  <a:lnTo>
                    <a:pt x="200545" y="1158252"/>
                  </a:lnTo>
                  <a:lnTo>
                    <a:pt x="203657" y="1156004"/>
                  </a:lnTo>
                  <a:lnTo>
                    <a:pt x="206159" y="1149413"/>
                  </a:lnTo>
                  <a:lnTo>
                    <a:pt x="206451" y="1146429"/>
                  </a:lnTo>
                  <a:lnTo>
                    <a:pt x="206984" y="1143635"/>
                  </a:lnTo>
                  <a:close/>
                </a:path>
                <a:path w="1693545" h="2034540">
                  <a:moveTo>
                    <a:pt x="243713" y="1133221"/>
                  </a:moveTo>
                  <a:lnTo>
                    <a:pt x="225374" y="1106995"/>
                  </a:lnTo>
                  <a:lnTo>
                    <a:pt x="213144" y="1110462"/>
                  </a:lnTo>
                  <a:lnTo>
                    <a:pt x="209016" y="1114767"/>
                  </a:lnTo>
                  <a:lnTo>
                    <a:pt x="201752" y="1126159"/>
                  </a:lnTo>
                  <a:lnTo>
                    <a:pt x="202463" y="1133144"/>
                  </a:lnTo>
                  <a:lnTo>
                    <a:pt x="202831" y="1140028"/>
                  </a:lnTo>
                  <a:lnTo>
                    <a:pt x="207098" y="1143622"/>
                  </a:lnTo>
                  <a:lnTo>
                    <a:pt x="212636" y="1148092"/>
                  </a:lnTo>
                  <a:lnTo>
                    <a:pt x="218643" y="1151420"/>
                  </a:lnTo>
                  <a:lnTo>
                    <a:pt x="233718" y="1151775"/>
                  </a:lnTo>
                  <a:lnTo>
                    <a:pt x="239179" y="1147572"/>
                  </a:lnTo>
                  <a:lnTo>
                    <a:pt x="241985" y="1140625"/>
                  </a:lnTo>
                  <a:lnTo>
                    <a:pt x="241884" y="1140752"/>
                  </a:lnTo>
                  <a:lnTo>
                    <a:pt x="243713" y="1133221"/>
                  </a:lnTo>
                  <a:close/>
                </a:path>
                <a:path w="1693545" h="2034540">
                  <a:moveTo>
                    <a:pt x="409422" y="345617"/>
                  </a:moveTo>
                  <a:lnTo>
                    <a:pt x="408736" y="338924"/>
                  </a:lnTo>
                  <a:lnTo>
                    <a:pt x="407936" y="329526"/>
                  </a:lnTo>
                  <a:lnTo>
                    <a:pt x="399173" y="322199"/>
                  </a:lnTo>
                  <a:lnTo>
                    <a:pt x="384632" y="324269"/>
                  </a:lnTo>
                  <a:lnTo>
                    <a:pt x="379971" y="330111"/>
                  </a:lnTo>
                  <a:lnTo>
                    <a:pt x="380479" y="346214"/>
                  </a:lnTo>
                  <a:lnTo>
                    <a:pt x="388200" y="354291"/>
                  </a:lnTo>
                  <a:lnTo>
                    <a:pt x="396595" y="353568"/>
                  </a:lnTo>
                  <a:lnTo>
                    <a:pt x="403250" y="353072"/>
                  </a:lnTo>
                  <a:lnTo>
                    <a:pt x="409422" y="345617"/>
                  </a:lnTo>
                  <a:close/>
                </a:path>
                <a:path w="1693545" h="2034540">
                  <a:moveTo>
                    <a:pt x="423291" y="27000"/>
                  </a:moveTo>
                  <a:lnTo>
                    <a:pt x="409333" y="1257"/>
                  </a:lnTo>
                  <a:lnTo>
                    <a:pt x="407708" y="254"/>
                  </a:lnTo>
                  <a:lnTo>
                    <a:pt x="397141" y="0"/>
                  </a:lnTo>
                  <a:lnTo>
                    <a:pt x="392772" y="5486"/>
                  </a:lnTo>
                  <a:lnTo>
                    <a:pt x="389369" y="11874"/>
                  </a:lnTo>
                  <a:lnTo>
                    <a:pt x="387197" y="18338"/>
                  </a:lnTo>
                  <a:lnTo>
                    <a:pt x="387413" y="24587"/>
                  </a:lnTo>
                  <a:lnTo>
                    <a:pt x="389953" y="30543"/>
                  </a:lnTo>
                  <a:lnTo>
                    <a:pt x="394741" y="36118"/>
                  </a:lnTo>
                  <a:lnTo>
                    <a:pt x="400837" y="41795"/>
                  </a:lnTo>
                  <a:lnTo>
                    <a:pt x="408216" y="43294"/>
                  </a:lnTo>
                  <a:lnTo>
                    <a:pt x="413943" y="39751"/>
                  </a:lnTo>
                  <a:lnTo>
                    <a:pt x="421868" y="34785"/>
                  </a:lnTo>
                  <a:lnTo>
                    <a:pt x="423291" y="27000"/>
                  </a:lnTo>
                  <a:close/>
                </a:path>
                <a:path w="1693545" h="2034540">
                  <a:moveTo>
                    <a:pt x="435978" y="785990"/>
                  </a:moveTo>
                  <a:lnTo>
                    <a:pt x="425602" y="741667"/>
                  </a:lnTo>
                  <a:lnTo>
                    <a:pt x="416839" y="738124"/>
                  </a:lnTo>
                  <a:lnTo>
                    <a:pt x="402170" y="743915"/>
                  </a:lnTo>
                  <a:lnTo>
                    <a:pt x="398246" y="750595"/>
                  </a:lnTo>
                  <a:lnTo>
                    <a:pt x="399173" y="757605"/>
                  </a:lnTo>
                  <a:lnTo>
                    <a:pt x="409867" y="806716"/>
                  </a:lnTo>
                  <a:lnTo>
                    <a:pt x="420547" y="809536"/>
                  </a:lnTo>
                  <a:lnTo>
                    <a:pt x="427596" y="809815"/>
                  </a:lnTo>
                  <a:lnTo>
                    <a:pt x="431406" y="805535"/>
                  </a:lnTo>
                  <a:lnTo>
                    <a:pt x="433844" y="799388"/>
                  </a:lnTo>
                  <a:lnTo>
                    <a:pt x="435521" y="792746"/>
                  </a:lnTo>
                  <a:lnTo>
                    <a:pt x="435978" y="785990"/>
                  </a:lnTo>
                  <a:close/>
                </a:path>
                <a:path w="1693545" h="2034540">
                  <a:moveTo>
                    <a:pt x="494919" y="970991"/>
                  </a:moveTo>
                  <a:lnTo>
                    <a:pt x="494690" y="970902"/>
                  </a:lnTo>
                  <a:lnTo>
                    <a:pt x="494919" y="970991"/>
                  </a:lnTo>
                  <a:close/>
                </a:path>
                <a:path w="1693545" h="2034540">
                  <a:moveTo>
                    <a:pt x="500811" y="991044"/>
                  </a:moveTo>
                  <a:lnTo>
                    <a:pt x="500011" y="984300"/>
                  </a:lnTo>
                  <a:lnTo>
                    <a:pt x="496824" y="977760"/>
                  </a:lnTo>
                  <a:lnTo>
                    <a:pt x="494817" y="971118"/>
                  </a:lnTo>
                  <a:lnTo>
                    <a:pt x="487921" y="971372"/>
                  </a:lnTo>
                  <a:lnTo>
                    <a:pt x="480707" y="970457"/>
                  </a:lnTo>
                  <a:lnTo>
                    <a:pt x="474141" y="972121"/>
                  </a:lnTo>
                  <a:lnTo>
                    <a:pt x="466534" y="975728"/>
                  </a:lnTo>
                  <a:lnTo>
                    <a:pt x="461441" y="981735"/>
                  </a:lnTo>
                  <a:lnTo>
                    <a:pt x="459117" y="989431"/>
                  </a:lnTo>
                  <a:lnTo>
                    <a:pt x="459790" y="998080"/>
                  </a:lnTo>
                  <a:lnTo>
                    <a:pt x="462851" y="1005230"/>
                  </a:lnTo>
                  <a:lnTo>
                    <a:pt x="468096" y="1010653"/>
                  </a:lnTo>
                  <a:lnTo>
                    <a:pt x="474700" y="1013879"/>
                  </a:lnTo>
                  <a:lnTo>
                    <a:pt x="481952" y="1014425"/>
                  </a:lnTo>
                  <a:lnTo>
                    <a:pt x="489673" y="1011783"/>
                  </a:lnTo>
                  <a:lnTo>
                    <a:pt x="495985" y="1006462"/>
                  </a:lnTo>
                  <a:lnTo>
                    <a:pt x="499986" y="999274"/>
                  </a:lnTo>
                  <a:lnTo>
                    <a:pt x="500811" y="991044"/>
                  </a:lnTo>
                  <a:close/>
                </a:path>
                <a:path w="1693545" h="2034540">
                  <a:moveTo>
                    <a:pt x="506514" y="965276"/>
                  </a:moveTo>
                  <a:lnTo>
                    <a:pt x="503339" y="958951"/>
                  </a:lnTo>
                  <a:lnTo>
                    <a:pt x="502945" y="958215"/>
                  </a:lnTo>
                  <a:lnTo>
                    <a:pt x="501675" y="957554"/>
                  </a:lnTo>
                  <a:lnTo>
                    <a:pt x="493826" y="958227"/>
                  </a:lnTo>
                  <a:lnTo>
                    <a:pt x="494144" y="963256"/>
                  </a:lnTo>
                  <a:lnTo>
                    <a:pt x="494690" y="968273"/>
                  </a:lnTo>
                  <a:lnTo>
                    <a:pt x="494830" y="969899"/>
                  </a:lnTo>
                  <a:lnTo>
                    <a:pt x="495020" y="970876"/>
                  </a:lnTo>
                  <a:lnTo>
                    <a:pt x="495858" y="970470"/>
                  </a:lnTo>
                  <a:lnTo>
                    <a:pt x="496722" y="970292"/>
                  </a:lnTo>
                  <a:lnTo>
                    <a:pt x="497459" y="969899"/>
                  </a:lnTo>
                  <a:lnTo>
                    <a:pt x="501650" y="967447"/>
                  </a:lnTo>
                  <a:lnTo>
                    <a:pt x="506514" y="965276"/>
                  </a:lnTo>
                  <a:close/>
                </a:path>
                <a:path w="1693545" h="2034540">
                  <a:moveTo>
                    <a:pt x="526465" y="1059522"/>
                  </a:moveTo>
                  <a:lnTo>
                    <a:pt x="525386" y="1053338"/>
                  </a:lnTo>
                  <a:lnTo>
                    <a:pt x="524179" y="1046962"/>
                  </a:lnTo>
                  <a:lnTo>
                    <a:pt x="518515" y="1042504"/>
                  </a:lnTo>
                  <a:lnTo>
                    <a:pt x="506793" y="1044168"/>
                  </a:lnTo>
                  <a:lnTo>
                    <a:pt x="502500" y="1050467"/>
                  </a:lnTo>
                  <a:lnTo>
                    <a:pt x="503466" y="1056538"/>
                  </a:lnTo>
                  <a:lnTo>
                    <a:pt x="504444" y="1062837"/>
                  </a:lnTo>
                  <a:lnTo>
                    <a:pt x="510209" y="1067282"/>
                  </a:lnTo>
                  <a:lnTo>
                    <a:pt x="522147" y="1065606"/>
                  </a:lnTo>
                  <a:lnTo>
                    <a:pt x="526465" y="1059522"/>
                  </a:lnTo>
                  <a:close/>
                </a:path>
                <a:path w="1693545" h="2034540">
                  <a:moveTo>
                    <a:pt x="562381" y="1164475"/>
                  </a:moveTo>
                  <a:lnTo>
                    <a:pt x="555078" y="1157516"/>
                  </a:lnTo>
                  <a:lnTo>
                    <a:pt x="539724" y="1157846"/>
                  </a:lnTo>
                  <a:lnTo>
                    <a:pt x="534098" y="1163942"/>
                  </a:lnTo>
                  <a:lnTo>
                    <a:pt x="533781" y="1171765"/>
                  </a:lnTo>
                  <a:lnTo>
                    <a:pt x="533336" y="1180706"/>
                  </a:lnTo>
                  <a:lnTo>
                    <a:pt x="539572" y="1188085"/>
                  </a:lnTo>
                  <a:lnTo>
                    <a:pt x="547509" y="1188402"/>
                  </a:lnTo>
                  <a:lnTo>
                    <a:pt x="555332" y="1188720"/>
                  </a:lnTo>
                  <a:lnTo>
                    <a:pt x="562267" y="1181201"/>
                  </a:lnTo>
                  <a:lnTo>
                    <a:pt x="562381" y="1164475"/>
                  </a:lnTo>
                  <a:close/>
                </a:path>
                <a:path w="1693545" h="2034540">
                  <a:moveTo>
                    <a:pt x="582663" y="1362557"/>
                  </a:moveTo>
                  <a:lnTo>
                    <a:pt x="565454" y="1337437"/>
                  </a:lnTo>
                  <a:lnTo>
                    <a:pt x="557568" y="1337678"/>
                  </a:lnTo>
                  <a:lnTo>
                    <a:pt x="550849" y="1345171"/>
                  </a:lnTo>
                  <a:lnTo>
                    <a:pt x="551129" y="1353502"/>
                  </a:lnTo>
                  <a:lnTo>
                    <a:pt x="551319" y="1363484"/>
                  </a:lnTo>
                  <a:lnTo>
                    <a:pt x="559295" y="1371930"/>
                  </a:lnTo>
                  <a:lnTo>
                    <a:pt x="567791" y="1371092"/>
                  </a:lnTo>
                  <a:lnTo>
                    <a:pt x="575538" y="1370418"/>
                  </a:lnTo>
                  <a:lnTo>
                    <a:pt x="582663" y="1362557"/>
                  </a:lnTo>
                  <a:close/>
                </a:path>
                <a:path w="1693545" h="2034540">
                  <a:moveTo>
                    <a:pt x="587451" y="1227505"/>
                  </a:moveTo>
                  <a:lnTo>
                    <a:pt x="586079" y="1219161"/>
                  </a:lnTo>
                  <a:lnTo>
                    <a:pt x="584873" y="1211897"/>
                  </a:lnTo>
                  <a:lnTo>
                    <a:pt x="578307" y="1206309"/>
                  </a:lnTo>
                  <a:lnTo>
                    <a:pt x="563524" y="1207350"/>
                  </a:lnTo>
                  <a:lnTo>
                    <a:pt x="557288" y="1215364"/>
                  </a:lnTo>
                  <a:lnTo>
                    <a:pt x="559269" y="1230807"/>
                  </a:lnTo>
                  <a:lnTo>
                    <a:pt x="565886" y="1236167"/>
                  </a:lnTo>
                  <a:lnTo>
                    <a:pt x="573100" y="1235773"/>
                  </a:lnTo>
                  <a:lnTo>
                    <a:pt x="581380" y="1235392"/>
                  </a:lnTo>
                  <a:lnTo>
                    <a:pt x="587451" y="1227505"/>
                  </a:lnTo>
                  <a:close/>
                </a:path>
                <a:path w="1693545" h="2034540">
                  <a:moveTo>
                    <a:pt x="620217" y="489267"/>
                  </a:moveTo>
                  <a:lnTo>
                    <a:pt x="619137" y="485165"/>
                  </a:lnTo>
                  <a:lnTo>
                    <a:pt x="618617" y="482155"/>
                  </a:lnTo>
                  <a:lnTo>
                    <a:pt x="617486" y="479361"/>
                  </a:lnTo>
                  <a:lnTo>
                    <a:pt x="613295" y="472262"/>
                  </a:lnTo>
                  <a:lnTo>
                    <a:pt x="607479" y="467245"/>
                  </a:lnTo>
                  <a:lnTo>
                    <a:pt x="600760" y="464756"/>
                  </a:lnTo>
                  <a:lnTo>
                    <a:pt x="593953" y="465239"/>
                  </a:lnTo>
                  <a:lnTo>
                    <a:pt x="586282" y="469773"/>
                  </a:lnTo>
                  <a:lnTo>
                    <a:pt x="581342" y="476910"/>
                  </a:lnTo>
                  <a:lnTo>
                    <a:pt x="579602" y="485597"/>
                  </a:lnTo>
                  <a:lnTo>
                    <a:pt x="581494" y="494728"/>
                  </a:lnTo>
                  <a:lnTo>
                    <a:pt x="584796" y="502526"/>
                  </a:lnTo>
                  <a:lnTo>
                    <a:pt x="590372" y="507974"/>
                  </a:lnTo>
                  <a:lnTo>
                    <a:pt x="598170" y="511429"/>
                  </a:lnTo>
                  <a:lnTo>
                    <a:pt x="606031" y="514946"/>
                  </a:lnTo>
                  <a:lnTo>
                    <a:pt x="615010" y="511136"/>
                  </a:lnTo>
                  <a:lnTo>
                    <a:pt x="619086" y="498094"/>
                  </a:lnTo>
                  <a:lnTo>
                    <a:pt x="619556" y="493115"/>
                  </a:lnTo>
                  <a:lnTo>
                    <a:pt x="620217" y="489267"/>
                  </a:lnTo>
                  <a:close/>
                </a:path>
                <a:path w="1693545" h="2034540">
                  <a:moveTo>
                    <a:pt x="694474" y="1589278"/>
                  </a:moveTo>
                  <a:lnTo>
                    <a:pt x="693458" y="1584096"/>
                  </a:lnTo>
                  <a:lnTo>
                    <a:pt x="692696" y="1580857"/>
                  </a:lnTo>
                  <a:lnTo>
                    <a:pt x="690321" y="1579194"/>
                  </a:lnTo>
                  <a:lnTo>
                    <a:pt x="686803" y="1579384"/>
                  </a:lnTo>
                  <a:lnTo>
                    <a:pt x="681609" y="1580388"/>
                  </a:lnTo>
                  <a:lnTo>
                    <a:pt x="678129" y="1585950"/>
                  </a:lnTo>
                  <a:lnTo>
                    <a:pt x="680427" y="1590598"/>
                  </a:lnTo>
                  <a:lnTo>
                    <a:pt x="681215" y="1592072"/>
                  </a:lnTo>
                  <a:lnTo>
                    <a:pt x="683399" y="1593634"/>
                  </a:lnTo>
                  <a:lnTo>
                    <a:pt x="690219" y="1594370"/>
                  </a:lnTo>
                  <a:lnTo>
                    <a:pt x="694474" y="1589278"/>
                  </a:lnTo>
                  <a:close/>
                </a:path>
                <a:path w="1693545" h="2034540">
                  <a:moveTo>
                    <a:pt x="755370" y="1452600"/>
                  </a:moveTo>
                  <a:lnTo>
                    <a:pt x="753452" y="1437817"/>
                  </a:lnTo>
                  <a:lnTo>
                    <a:pt x="746213" y="1433055"/>
                  </a:lnTo>
                  <a:lnTo>
                    <a:pt x="732497" y="1436319"/>
                  </a:lnTo>
                  <a:lnTo>
                    <a:pt x="728332" y="1441627"/>
                  </a:lnTo>
                  <a:lnTo>
                    <a:pt x="729183" y="1455394"/>
                  </a:lnTo>
                  <a:lnTo>
                    <a:pt x="735863" y="1461312"/>
                  </a:lnTo>
                  <a:lnTo>
                    <a:pt x="742962" y="1460487"/>
                  </a:lnTo>
                  <a:lnTo>
                    <a:pt x="750138" y="1459649"/>
                  </a:lnTo>
                  <a:lnTo>
                    <a:pt x="755370" y="1452600"/>
                  </a:lnTo>
                  <a:close/>
                </a:path>
                <a:path w="1693545" h="2034540">
                  <a:moveTo>
                    <a:pt x="834859" y="1198486"/>
                  </a:moveTo>
                  <a:lnTo>
                    <a:pt x="831684" y="1191209"/>
                  </a:lnTo>
                  <a:lnTo>
                    <a:pt x="825855" y="1185519"/>
                  </a:lnTo>
                  <a:lnTo>
                    <a:pt x="818235" y="1182039"/>
                  </a:lnTo>
                  <a:lnTo>
                    <a:pt x="809752" y="1181404"/>
                  </a:lnTo>
                  <a:lnTo>
                    <a:pt x="802170" y="1184135"/>
                  </a:lnTo>
                  <a:lnTo>
                    <a:pt x="795693" y="1189723"/>
                  </a:lnTo>
                  <a:lnTo>
                    <a:pt x="791349" y="1196987"/>
                  </a:lnTo>
                  <a:lnTo>
                    <a:pt x="790105" y="1204734"/>
                  </a:lnTo>
                  <a:lnTo>
                    <a:pt x="793076" y="1212596"/>
                  </a:lnTo>
                  <a:lnTo>
                    <a:pt x="799604" y="1218971"/>
                  </a:lnTo>
                  <a:lnTo>
                    <a:pt x="808189" y="1222832"/>
                  </a:lnTo>
                  <a:lnTo>
                    <a:pt x="817384" y="1223175"/>
                  </a:lnTo>
                  <a:lnTo>
                    <a:pt x="825017" y="1219873"/>
                  </a:lnTo>
                  <a:lnTo>
                    <a:pt x="830986" y="1213916"/>
                  </a:lnTo>
                  <a:lnTo>
                    <a:pt x="834529" y="1206411"/>
                  </a:lnTo>
                  <a:lnTo>
                    <a:pt x="834859" y="1198486"/>
                  </a:lnTo>
                  <a:close/>
                </a:path>
                <a:path w="1693545" h="2034540">
                  <a:moveTo>
                    <a:pt x="861275" y="813498"/>
                  </a:moveTo>
                  <a:lnTo>
                    <a:pt x="858621" y="805891"/>
                  </a:lnTo>
                  <a:lnTo>
                    <a:pt x="853046" y="799566"/>
                  </a:lnTo>
                  <a:lnTo>
                    <a:pt x="845756" y="795489"/>
                  </a:lnTo>
                  <a:lnTo>
                    <a:pt x="837933" y="794626"/>
                  </a:lnTo>
                  <a:lnTo>
                    <a:pt x="830808" y="797128"/>
                  </a:lnTo>
                  <a:lnTo>
                    <a:pt x="825080" y="802106"/>
                  </a:lnTo>
                  <a:lnTo>
                    <a:pt x="821474" y="808621"/>
                  </a:lnTo>
                  <a:lnTo>
                    <a:pt x="820724" y="815771"/>
                  </a:lnTo>
                  <a:lnTo>
                    <a:pt x="823442" y="823734"/>
                  </a:lnTo>
                  <a:lnTo>
                    <a:pt x="828802" y="829995"/>
                  </a:lnTo>
                  <a:lnTo>
                    <a:pt x="835888" y="833856"/>
                  </a:lnTo>
                  <a:lnTo>
                    <a:pt x="843826" y="834567"/>
                  </a:lnTo>
                  <a:lnTo>
                    <a:pt x="850836" y="832002"/>
                  </a:lnTo>
                  <a:lnTo>
                    <a:pt x="856602" y="827024"/>
                  </a:lnTo>
                  <a:lnTo>
                    <a:pt x="860348" y="820547"/>
                  </a:lnTo>
                  <a:lnTo>
                    <a:pt x="861275" y="813498"/>
                  </a:lnTo>
                  <a:close/>
                </a:path>
                <a:path w="1693545" h="2034540">
                  <a:moveTo>
                    <a:pt x="862774" y="1918538"/>
                  </a:moveTo>
                  <a:lnTo>
                    <a:pt x="858926" y="1913928"/>
                  </a:lnTo>
                  <a:lnTo>
                    <a:pt x="851306" y="1915350"/>
                  </a:lnTo>
                  <a:lnTo>
                    <a:pt x="849782" y="1917788"/>
                  </a:lnTo>
                  <a:lnTo>
                    <a:pt x="849236" y="1921014"/>
                  </a:lnTo>
                  <a:lnTo>
                    <a:pt x="849033" y="1926310"/>
                  </a:lnTo>
                  <a:lnTo>
                    <a:pt x="853084" y="1931238"/>
                  </a:lnTo>
                  <a:lnTo>
                    <a:pt x="857643" y="1930628"/>
                  </a:lnTo>
                  <a:lnTo>
                    <a:pt x="860907" y="1930247"/>
                  </a:lnTo>
                  <a:lnTo>
                    <a:pt x="862672" y="1927783"/>
                  </a:lnTo>
                  <a:lnTo>
                    <a:pt x="862774" y="1918538"/>
                  </a:lnTo>
                  <a:close/>
                </a:path>
                <a:path w="1693545" h="2034540">
                  <a:moveTo>
                    <a:pt x="917663" y="1296123"/>
                  </a:moveTo>
                  <a:lnTo>
                    <a:pt x="915949" y="1285722"/>
                  </a:lnTo>
                  <a:lnTo>
                    <a:pt x="913295" y="1282649"/>
                  </a:lnTo>
                  <a:lnTo>
                    <a:pt x="909078" y="1282357"/>
                  </a:lnTo>
                  <a:lnTo>
                    <a:pt x="903681" y="1281823"/>
                  </a:lnTo>
                  <a:lnTo>
                    <a:pt x="898474" y="1288326"/>
                  </a:lnTo>
                  <a:lnTo>
                    <a:pt x="899134" y="1294193"/>
                  </a:lnTo>
                  <a:lnTo>
                    <a:pt x="900150" y="1298295"/>
                  </a:lnTo>
                  <a:lnTo>
                    <a:pt x="902690" y="1301038"/>
                  </a:lnTo>
                  <a:lnTo>
                    <a:pt x="906932" y="1301559"/>
                  </a:lnTo>
                  <a:lnTo>
                    <a:pt x="912647" y="1302054"/>
                  </a:lnTo>
                  <a:lnTo>
                    <a:pt x="917663" y="1296123"/>
                  </a:lnTo>
                  <a:close/>
                </a:path>
                <a:path w="1693545" h="2034540">
                  <a:moveTo>
                    <a:pt x="933056" y="1789417"/>
                  </a:moveTo>
                  <a:lnTo>
                    <a:pt x="931799" y="1785454"/>
                  </a:lnTo>
                  <a:lnTo>
                    <a:pt x="930795" y="1782356"/>
                  </a:lnTo>
                  <a:lnTo>
                    <a:pt x="928433" y="1780794"/>
                  </a:lnTo>
                  <a:lnTo>
                    <a:pt x="925068" y="1780755"/>
                  </a:lnTo>
                  <a:lnTo>
                    <a:pt x="921600" y="1781606"/>
                  </a:lnTo>
                  <a:lnTo>
                    <a:pt x="919899" y="1783943"/>
                  </a:lnTo>
                  <a:lnTo>
                    <a:pt x="920292" y="1790509"/>
                  </a:lnTo>
                  <a:lnTo>
                    <a:pt x="922147" y="1792871"/>
                  </a:lnTo>
                  <a:lnTo>
                    <a:pt x="925563" y="1793354"/>
                  </a:lnTo>
                  <a:lnTo>
                    <a:pt x="929551" y="1793773"/>
                  </a:lnTo>
                  <a:lnTo>
                    <a:pt x="933056" y="1789417"/>
                  </a:lnTo>
                  <a:close/>
                </a:path>
                <a:path w="1693545" h="2034540">
                  <a:moveTo>
                    <a:pt x="939761" y="325932"/>
                  </a:moveTo>
                  <a:lnTo>
                    <a:pt x="936625" y="307657"/>
                  </a:lnTo>
                  <a:lnTo>
                    <a:pt x="929982" y="301307"/>
                  </a:lnTo>
                  <a:lnTo>
                    <a:pt x="914361" y="301498"/>
                  </a:lnTo>
                  <a:lnTo>
                    <a:pt x="907834" y="309880"/>
                  </a:lnTo>
                  <a:lnTo>
                    <a:pt x="909815" y="328168"/>
                  </a:lnTo>
                  <a:lnTo>
                    <a:pt x="917943" y="335622"/>
                  </a:lnTo>
                  <a:lnTo>
                    <a:pt x="926960" y="335013"/>
                  </a:lnTo>
                  <a:lnTo>
                    <a:pt x="934567" y="334441"/>
                  </a:lnTo>
                  <a:lnTo>
                    <a:pt x="939761" y="325932"/>
                  </a:lnTo>
                  <a:close/>
                </a:path>
                <a:path w="1693545" h="2034540">
                  <a:moveTo>
                    <a:pt x="1046099" y="1697278"/>
                  </a:moveTo>
                  <a:lnTo>
                    <a:pt x="1022718" y="1669389"/>
                  </a:lnTo>
                  <a:lnTo>
                    <a:pt x="1015314" y="1671523"/>
                  </a:lnTo>
                  <a:lnTo>
                    <a:pt x="1009396" y="1676069"/>
                  </a:lnTo>
                  <a:lnTo>
                    <a:pt x="1005624" y="1682305"/>
                  </a:lnTo>
                  <a:lnTo>
                    <a:pt x="1004671" y="1689519"/>
                  </a:lnTo>
                  <a:lnTo>
                    <a:pt x="1007135" y="1697202"/>
                  </a:lnTo>
                  <a:lnTo>
                    <a:pt x="1012469" y="1703133"/>
                  </a:lnTo>
                  <a:lnTo>
                    <a:pt x="1019835" y="1706664"/>
                  </a:lnTo>
                  <a:lnTo>
                    <a:pt x="1028331" y="1707159"/>
                  </a:lnTo>
                  <a:lnTo>
                    <a:pt x="1038021" y="1705775"/>
                  </a:lnTo>
                  <a:lnTo>
                    <a:pt x="1046099" y="1697278"/>
                  </a:lnTo>
                  <a:close/>
                </a:path>
                <a:path w="1693545" h="2034540">
                  <a:moveTo>
                    <a:pt x="1099629" y="2025726"/>
                  </a:moveTo>
                  <a:lnTo>
                    <a:pt x="1097407" y="2023719"/>
                  </a:lnTo>
                  <a:lnTo>
                    <a:pt x="1090942" y="2024265"/>
                  </a:lnTo>
                  <a:lnTo>
                    <a:pt x="1089329" y="2026500"/>
                  </a:lnTo>
                  <a:lnTo>
                    <a:pt x="1089558" y="2029117"/>
                  </a:lnTo>
                  <a:lnTo>
                    <a:pt x="1090739" y="2033295"/>
                  </a:lnTo>
                  <a:lnTo>
                    <a:pt x="1093533" y="2034273"/>
                  </a:lnTo>
                  <a:lnTo>
                    <a:pt x="1096492" y="2033244"/>
                  </a:lnTo>
                  <a:lnTo>
                    <a:pt x="1097940" y="2032901"/>
                  </a:lnTo>
                  <a:lnTo>
                    <a:pt x="1099553" y="2030564"/>
                  </a:lnTo>
                  <a:lnTo>
                    <a:pt x="1099629" y="2025726"/>
                  </a:lnTo>
                  <a:close/>
                </a:path>
                <a:path w="1693545" h="2034540">
                  <a:moveTo>
                    <a:pt x="1122997" y="1689481"/>
                  </a:moveTo>
                  <a:lnTo>
                    <a:pt x="1116863" y="1684172"/>
                  </a:lnTo>
                  <a:lnTo>
                    <a:pt x="1103083" y="1684807"/>
                  </a:lnTo>
                  <a:lnTo>
                    <a:pt x="1096962" y="1691157"/>
                  </a:lnTo>
                  <a:lnTo>
                    <a:pt x="1097711" y="1698015"/>
                  </a:lnTo>
                  <a:lnTo>
                    <a:pt x="1098550" y="1704987"/>
                  </a:lnTo>
                  <a:lnTo>
                    <a:pt x="1106551" y="1710893"/>
                  </a:lnTo>
                  <a:lnTo>
                    <a:pt x="1112901" y="1709140"/>
                  </a:lnTo>
                  <a:lnTo>
                    <a:pt x="1119644" y="1707134"/>
                  </a:lnTo>
                  <a:lnTo>
                    <a:pt x="1122146" y="1701634"/>
                  </a:lnTo>
                  <a:lnTo>
                    <a:pt x="1122997" y="1689481"/>
                  </a:lnTo>
                  <a:close/>
                </a:path>
                <a:path w="1693545" h="2034540">
                  <a:moveTo>
                    <a:pt x="1176299" y="1551584"/>
                  </a:moveTo>
                  <a:lnTo>
                    <a:pt x="1173111" y="1539608"/>
                  </a:lnTo>
                  <a:lnTo>
                    <a:pt x="1165377" y="1529880"/>
                  </a:lnTo>
                  <a:lnTo>
                    <a:pt x="1154341" y="1523479"/>
                  </a:lnTo>
                  <a:lnTo>
                    <a:pt x="1141272" y="1521498"/>
                  </a:lnTo>
                  <a:lnTo>
                    <a:pt x="1131366" y="1524050"/>
                  </a:lnTo>
                  <a:lnTo>
                    <a:pt x="1123238" y="1530235"/>
                  </a:lnTo>
                  <a:lnTo>
                    <a:pt x="1117739" y="1539151"/>
                  </a:lnTo>
                  <a:lnTo>
                    <a:pt x="1115707" y="1549857"/>
                  </a:lnTo>
                  <a:lnTo>
                    <a:pt x="1118069" y="1562036"/>
                  </a:lnTo>
                  <a:lnTo>
                    <a:pt x="1124610" y="1571739"/>
                  </a:lnTo>
                  <a:lnTo>
                    <a:pt x="1134364" y="1578025"/>
                  </a:lnTo>
                  <a:lnTo>
                    <a:pt x="1146340" y="1579968"/>
                  </a:lnTo>
                  <a:lnTo>
                    <a:pt x="1157541" y="1577174"/>
                  </a:lnTo>
                  <a:lnTo>
                    <a:pt x="1167231" y="1570634"/>
                  </a:lnTo>
                  <a:lnTo>
                    <a:pt x="1173949" y="1561668"/>
                  </a:lnTo>
                  <a:lnTo>
                    <a:pt x="1176299" y="1551584"/>
                  </a:lnTo>
                  <a:close/>
                </a:path>
                <a:path w="1693545" h="2034540">
                  <a:moveTo>
                    <a:pt x="1177658" y="1730629"/>
                  </a:moveTo>
                  <a:lnTo>
                    <a:pt x="1177124" y="1725396"/>
                  </a:lnTo>
                  <a:lnTo>
                    <a:pt x="1176451" y="1719516"/>
                  </a:lnTo>
                  <a:lnTo>
                    <a:pt x="1172552" y="1717217"/>
                  </a:lnTo>
                  <a:lnTo>
                    <a:pt x="1167091" y="1716913"/>
                  </a:lnTo>
                  <a:lnTo>
                    <a:pt x="1161580" y="1716938"/>
                  </a:lnTo>
                  <a:lnTo>
                    <a:pt x="1157490" y="1721142"/>
                  </a:lnTo>
                  <a:lnTo>
                    <a:pt x="1159459" y="1731632"/>
                  </a:lnTo>
                  <a:lnTo>
                    <a:pt x="1163002" y="1734515"/>
                  </a:lnTo>
                  <a:lnTo>
                    <a:pt x="1168463" y="1734820"/>
                  </a:lnTo>
                  <a:lnTo>
                    <a:pt x="1173530" y="1735264"/>
                  </a:lnTo>
                  <a:lnTo>
                    <a:pt x="1177658" y="1730629"/>
                  </a:lnTo>
                  <a:close/>
                </a:path>
                <a:path w="1693545" h="2034540">
                  <a:moveTo>
                    <a:pt x="1404023" y="1468856"/>
                  </a:moveTo>
                  <a:lnTo>
                    <a:pt x="1403591" y="1465707"/>
                  </a:lnTo>
                  <a:lnTo>
                    <a:pt x="1403057" y="1461465"/>
                  </a:lnTo>
                  <a:lnTo>
                    <a:pt x="1400251" y="1459395"/>
                  </a:lnTo>
                  <a:lnTo>
                    <a:pt x="1395882" y="1459433"/>
                  </a:lnTo>
                  <a:lnTo>
                    <a:pt x="1392834" y="1460360"/>
                  </a:lnTo>
                  <a:lnTo>
                    <a:pt x="1390789" y="1462405"/>
                  </a:lnTo>
                  <a:lnTo>
                    <a:pt x="1391437" y="1469936"/>
                  </a:lnTo>
                  <a:lnTo>
                    <a:pt x="1394345" y="1472209"/>
                  </a:lnTo>
                  <a:lnTo>
                    <a:pt x="1398739" y="1471612"/>
                  </a:lnTo>
                  <a:lnTo>
                    <a:pt x="1401838" y="1471231"/>
                  </a:lnTo>
                  <a:lnTo>
                    <a:pt x="1404023" y="1468856"/>
                  </a:lnTo>
                  <a:close/>
                </a:path>
                <a:path w="1693545" h="2034540">
                  <a:moveTo>
                    <a:pt x="1503553" y="1907324"/>
                  </a:moveTo>
                  <a:lnTo>
                    <a:pt x="1502930" y="1902980"/>
                  </a:lnTo>
                  <a:lnTo>
                    <a:pt x="1502486" y="1899729"/>
                  </a:lnTo>
                  <a:lnTo>
                    <a:pt x="1499844" y="1898637"/>
                  </a:lnTo>
                  <a:lnTo>
                    <a:pt x="1496656" y="1898904"/>
                  </a:lnTo>
                  <a:lnTo>
                    <a:pt x="1492529" y="1900796"/>
                  </a:lnTo>
                  <a:lnTo>
                    <a:pt x="1490573" y="1903818"/>
                  </a:lnTo>
                  <a:lnTo>
                    <a:pt x="1492338" y="1908073"/>
                  </a:lnTo>
                  <a:lnTo>
                    <a:pt x="1493024" y="1909445"/>
                  </a:lnTo>
                  <a:lnTo>
                    <a:pt x="1495450" y="1910880"/>
                  </a:lnTo>
                  <a:lnTo>
                    <a:pt x="1496936" y="1910867"/>
                  </a:lnTo>
                  <a:lnTo>
                    <a:pt x="1501609" y="1910575"/>
                  </a:lnTo>
                  <a:lnTo>
                    <a:pt x="1503553" y="1907324"/>
                  </a:lnTo>
                  <a:close/>
                </a:path>
                <a:path w="1693545" h="2034540">
                  <a:moveTo>
                    <a:pt x="1662785" y="1908175"/>
                  </a:moveTo>
                  <a:lnTo>
                    <a:pt x="1641170" y="1869249"/>
                  </a:lnTo>
                  <a:lnTo>
                    <a:pt x="1635252" y="1871408"/>
                  </a:lnTo>
                  <a:lnTo>
                    <a:pt x="1629257" y="1873465"/>
                  </a:lnTo>
                  <a:lnTo>
                    <a:pt x="1624482" y="1881124"/>
                  </a:lnTo>
                  <a:lnTo>
                    <a:pt x="1625600" y="1888401"/>
                  </a:lnTo>
                  <a:lnTo>
                    <a:pt x="1628241" y="1898764"/>
                  </a:lnTo>
                  <a:lnTo>
                    <a:pt x="1632877" y="1907844"/>
                  </a:lnTo>
                  <a:lnTo>
                    <a:pt x="1639557" y="1915528"/>
                  </a:lnTo>
                  <a:lnTo>
                    <a:pt x="1648383" y="1921725"/>
                  </a:lnTo>
                  <a:lnTo>
                    <a:pt x="1648396" y="1921941"/>
                  </a:lnTo>
                  <a:lnTo>
                    <a:pt x="1652371" y="1924024"/>
                  </a:lnTo>
                  <a:lnTo>
                    <a:pt x="1659267" y="1921014"/>
                  </a:lnTo>
                  <a:lnTo>
                    <a:pt x="1661680" y="1913547"/>
                  </a:lnTo>
                  <a:lnTo>
                    <a:pt x="1662176" y="1910651"/>
                  </a:lnTo>
                  <a:lnTo>
                    <a:pt x="1662785" y="1908175"/>
                  </a:lnTo>
                  <a:close/>
                </a:path>
                <a:path w="1693545" h="2034540">
                  <a:moveTo>
                    <a:pt x="1693405" y="1546250"/>
                  </a:moveTo>
                  <a:lnTo>
                    <a:pt x="1692109" y="1543507"/>
                  </a:lnTo>
                  <a:lnTo>
                    <a:pt x="1688846" y="1542021"/>
                  </a:lnTo>
                  <a:lnTo>
                    <a:pt x="1684159" y="1541106"/>
                  </a:lnTo>
                  <a:lnTo>
                    <a:pt x="1681518" y="1543862"/>
                  </a:lnTo>
                  <a:lnTo>
                    <a:pt x="1680311" y="1548142"/>
                  </a:lnTo>
                  <a:lnTo>
                    <a:pt x="1679422" y="1551190"/>
                  </a:lnTo>
                  <a:lnTo>
                    <a:pt x="1680832" y="1554149"/>
                  </a:lnTo>
                  <a:lnTo>
                    <a:pt x="1684045" y="1555076"/>
                  </a:lnTo>
                  <a:lnTo>
                    <a:pt x="1688947" y="1556639"/>
                  </a:lnTo>
                  <a:lnTo>
                    <a:pt x="1691474" y="1553451"/>
                  </a:lnTo>
                  <a:lnTo>
                    <a:pt x="1693405" y="154625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936" y="9742415"/>
              <a:ext cx="170084" cy="1379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259953" y="1275201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59" h="9525">
                  <a:moveTo>
                    <a:pt x="8031" y="0"/>
                  </a:moveTo>
                  <a:lnTo>
                    <a:pt x="4107" y="0"/>
                  </a:lnTo>
                  <a:lnTo>
                    <a:pt x="2746" y="994"/>
                  </a:lnTo>
                  <a:lnTo>
                    <a:pt x="1962" y="2172"/>
                  </a:lnTo>
                  <a:lnTo>
                    <a:pt x="0" y="5496"/>
                  </a:lnTo>
                  <a:lnTo>
                    <a:pt x="4499" y="9239"/>
                  </a:lnTo>
                  <a:lnTo>
                    <a:pt x="9600" y="4135"/>
                  </a:lnTo>
                  <a:lnTo>
                    <a:pt x="8031" y="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300" y="3762375"/>
              <a:ext cx="3333750" cy="27622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2207" y="188213"/>
              <a:ext cx="3532378" cy="6292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5729" y="4581842"/>
              <a:ext cx="1632331" cy="102965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9925" y="3762375"/>
              <a:ext cx="3333750" cy="276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1575" y="3648075"/>
              <a:ext cx="3333750" cy="276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5530" y="4778311"/>
              <a:ext cx="2873248" cy="10296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6625" y="4581842"/>
              <a:ext cx="1596263" cy="10296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6979" y="6501765"/>
              <a:ext cx="1720722" cy="8388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6979" y="6921182"/>
              <a:ext cx="2133472" cy="83915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370330" y="6613207"/>
            <a:ext cx="17272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29"/>
              </a:lnSpc>
              <a:spcBef>
                <a:spcPts val="100"/>
              </a:spcBef>
            </a:pPr>
            <a:r>
              <a:rPr sz="3300" spc="-50" dirty="0">
                <a:solidFill>
                  <a:srgbClr val="F8F8F8"/>
                </a:solidFill>
                <a:latin typeface="Arial MT"/>
                <a:cs typeface="Arial MT"/>
              </a:rPr>
              <a:t>•</a:t>
            </a:r>
            <a:endParaRPr sz="3300">
              <a:latin typeface="Arial MT"/>
              <a:cs typeface="Arial MT"/>
            </a:endParaRPr>
          </a:p>
          <a:p>
            <a:pPr marL="12700">
              <a:lnSpc>
                <a:spcPts val="3304"/>
              </a:lnSpc>
            </a:pPr>
            <a:r>
              <a:rPr sz="3300" spc="-50" dirty="0">
                <a:solidFill>
                  <a:srgbClr val="F8F8F8"/>
                </a:solidFill>
                <a:latin typeface="Arial MT"/>
                <a:cs typeface="Arial MT"/>
              </a:rPr>
              <a:t>•</a:t>
            </a:r>
            <a:endParaRPr sz="3300">
              <a:latin typeface="Arial MT"/>
              <a:cs typeface="Arial MT"/>
            </a:endParaRPr>
          </a:p>
          <a:p>
            <a:pPr marL="12700">
              <a:lnSpc>
                <a:spcPts val="3629"/>
              </a:lnSpc>
            </a:pPr>
            <a:r>
              <a:rPr sz="3300" spc="-50" dirty="0">
                <a:solidFill>
                  <a:srgbClr val="F8F8F8"/>
                </a:solidFill>
                <a:latin typeface="Arial MT"/>
                <a:cs typeface="Arial MT"/>
              </a:rPr>
              <a:t>•</a:t>
            </a:r>
            <a:endParaRPr sz="33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36979" y="6501765"/>
            <a:ext cx="16198850" cy="2098040"/>
            <a:chOff x="1736979" y="6501765"/>
            <a:chExt cx="16198850" cy="209804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36979" y="7340663"/>
              <a:ext cx="1235202" cy="8391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93456" y="6501765"/>
              <a:ext cx="1280922" cy="83883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93456" y="6921182"/>
              <a:ext cx="2541397" cy="83915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71866" y="7340663"/>
              <a:ext cx="2372105" cy="83915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93191" y="6501765"/>
              <a:ext cx="2101342" cy="83883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71600" y="6921182"/>
              <a:ext cx="2372105" cy="83915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93191" y="7340663"/>
              <a:ext cx="3694811" cy="83915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71600" y="7760716"/>
              <a:ext cx="4363847" cy="83883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726933" y="6613207"/>
            <a:ext cx="172720" cy="94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29"/>
              </a:lnSpc>
              <a:spcBef>
                <a:spcPts val="100"/>
              </a:spcBef>
            </a:pPr>
            <a:r>
              <a:rPr sz="3300" spc="-50" dirty="0">
                <a:solidFill>
                  <a:srgbClr val="F8F8F8"/>
                </a:solidFill>
                <a:latin typeface="Arial MT"/>
                <a:cs typeface="Arial MT"/>
              </a:rPr>
              <a:t>•</a:t>
            </a:r>
            <a:endParaRPr sz="3300">
              <a:latin typeface="Arial MT"/>
              <a:cs typeface="Arial MT"/>
            </a:endParaRPr>
          </a:p>
          <a:p>
            <a:pPr marL="12700">
              <a:lnSpc>
                <a:spcPts val="3629"/>
              </a:lnSpc>
            </a:pPr>
            <a:r>
              <a:rPr sz="3300" spc="-50" dirty="0">
                <a:solidFill>
                  <a:srgbClr val="F8F8F8"/>
                </a:solidFill>
                <a:latin typeface="Arial MT"/>
                <a:cs typeface="Arial MT"/>
              </a:rPr>
              <a:t>•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226668" y="6613207"/>
            <a:ext cx="17272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0" dirty="0">
                <a:solidFill>
                  <a:srgbClr val="F8F8F8"/>
                </a:solidFill>
                <a:latin typeface="Arial MT"/>
                <a:cs typeface="Arial MT"/>
              </a:rPr>
              <a:t>•</a:t>
            </a:r>
            <a:endParaRPr sz="3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sz="3300" spc="-50" dirty="0">
                <a:solidFill>
                  <a:srgbClr val="F8F8F8"/>
                </a:solidFill>
                <a:latin typeface="Arial MT"/>
                <a:cs typeface="Arial MT"/>
              </a:rPr>
              <a:t>•</a:t>
            </a:r>
            <a:endParaRPr sz="3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7424" y="676275"/>
              <a:ext cx="8410575" cy="9610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2F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3182" y="2146853"/>
              <a:ext cx="2859746" cy="35056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852607"/>
              <a:ext cx="1024890" cy="3060065"/>
            </a:xfrm>
            <a:custGeom>
              <a:avLst/>
              <a:gdLst/>
              <a:ahLst/>
              <a:cxnLst/>
              <a:rect l="l" t="t" r="r" b="b"/>
              <a:pathLst>
                <a:path w="1024890" h="3060065">
                  <a:moveTo>
                    <a:pt x="24255" y="100900"/>
                  </a:moveTo>
                  <a:lnTo>
                    <a:pt x="7885" y="100900"/>
                  </a:lnTo>
                  <a:lnTo>
                    <a:pt x="9987" y="113600"/>
                  </a:lnTo>
                  <a:lnTo>
                    <a:pt x="12597" y="126300"/>
                  </a:lnTo>
                  <a:lnTo>
                    <a:pt x="15877" y="126300"/>
                  </a:lnTo>
                  <a:lnTo>
                    <a:pt x="19990" y="139000"/>
                  </a:lnTo>
                  <a:lnTo>
                    <a:pt x="25939" y="151700"/>
                  </a:lnTo>
                  <a:lnTo>
                    <a:pt x="28074" y="164400"/>
                  </a:lnTo>
                  <a:lnTo>
                    <a:pt x="26166" y="177100"/>
                  </a:lnTo>
                  <a:lnTo>
                    <a:pt x="19990" y="189800"/>
                  </a:lnTo>
                  <a:lnTo>
                    <a:pt x="17338" y="202500"/>
                  </a:lnTo>
                  <a:lnTo>
                    <a:pt x="0" y="202500"/>
                  </a:lnTo>
                  <a:lnTo>
                    <a:pt x="0" y="3060000"/>
                  </a:lnTo>
                  <a:lnTo>
                    <a:pt x="34760" y="3047300"/>
                  </a:lnTo>
                  <a:lnTo>
                    <a:pt x="77788" y="3021900"/>
                  </a:lnTo>
                  <a:lnTo>
                    <a:pt x="116827" y="2996500"/>
                  </a:lnTo>
                  <a:lnTo>
                    <a:pt x="141906" y="2958400"/>
                  </a:lnTo>
                  <a:lnTo>
                    <a:pt x="145042" y="2920300"/>
                  </a:lnTo>
                  <a:lnTo>
                    <a:pt x="153400" y="2907600"/>
                  </a:lnTo>
                  <a:lnTo>
                    <a:pt x="169237" y="2882200"/>
                  </a:lnTo>
                  <a:lnTo>
                    <a:pt x="193028" y="2869500"/>
                  </a:lnTo>
                  <a:lnTo>
                    <a:pt x="214941" y="2856800"/>
                  </a:lnTo>
                  <a:lnTo>
                    <a:pt x="234746" y="2831400"/>
                  </a:lnTo>
                  <a:lnTo>
                    <a:pt x="253578" y="2818700"/>
                  </a:lnTo>
                  <a:lnTo>
                    <a:pt x="272573" y="2793300"/>
                  </a:lnTo>
                  <a:lnTo>
                    <a:pt x="278683" y="2793300"/>
                  </a:lnTo>
                  <a:lnTo>
                    <a:pt x="293430" y="2767900"/>
                  </a:lnTo>
                  <a:lnTo>
                    <a:pt x="322665" y="2742500"/>
                  </a:lnTo>
                  <a:lnTo>
                    <a:pt x="337477" y="2729800"/>
                  </a:lnTo>
                  <a:lnTo>
                    <a:pt x="366798" y="2691700"/>
                  </a:lnTo>
                  <a:lnTo>
                    <a:pt x="396098" y="2666300"/>
                  </a:lnTo>
                  <a:lnTo>
                    <a:pt x="425052" y="2640900"/>
                  </a:lnTo>
                  <a:lnTo>
                    <a:pt x="453335" y="2602800"/>
                  </a:lnTo>
                  <a:lnTo>
                    <a:pt x="462601" y="2590100"/>
                  </a:lnTo>
                  <a:lnTo>
                    <a:pt x="471262" y="2577400"/>
                  </a:lnTo>
                  <a:lnTo>
                    <a:pt x="481997" y="2564700"/>
                  </a:lnTo>
                  <a:lnTo>
                    <a:pt x="500947" y="2564700"/>
                  </a:lnTo>
                  <a:lnTo>
                    <a:pt x="502676" y="2552000"/>
                  </a:lnTo>
                  <a:lnTo>
                    <a:pt x="506134" y="2552000"/>
                  </a:lnTo>
                  <a:lnTo>
                    <a:pt x="508786" y="2539300"/>
                  </a:lnTo>
                  <a:lnTo>
                    <a:pt x="511322" y="2539300"/>
                  </a:lnTo>
                  <a:lnTo>
                    <a:pt x="513974" y="2526600"/>
                  </a:lnTo>
                  <a:lnTo>
                    <a:pt x="565044" y="2526600"/>
                  </a:lnTo>
                  <a:lnTo>
                    <a:pt x="556923" y="2513900"/>
                  </a:lnTo>
                  <a:lnTo>
                    <a:pt x="554812" y="2501200"/>
                  </a:lnTo>
                  <a:lnTo>
                    <a:pt x="558883" y="2488500"/>
                  </a:lnTo>
                  <a:lnTo>
                    <a:pt x="569309" y="2463100"/>
                  </a:lnTo>
                  <a:lnTo>
                    <a:pt x="573690" y="2463100"/>
                  </a:lnTo>
                  <a:lnTo>
                    <a:pt x="568936" y="2437700"/>
                  </a:lnTo>
                  <a:lnTo>
                    <a:pt x="573445" y="2425000"/>
                  </a:lnTo>
                  <a:lnTo>
                    <a:pt x="582168" y="2412300"/>
                  </a:lnTo>
                  <a:lnTo>
                    <a:pt x="590060" y="2399600"/>
                  </a:lnTo>
                  <a:lnTo>
                    <a:pt x="593648" y="2386900"/>
                  </a:lnTo>
                  <a:lnTo>
                    <a:pt x="598620" y="2386900"/>
                  </a:lnTo>
                  <a:lnTo>
                    <a:pt x="604067" y="2374200"/>
                  </a:lnTo>
                  <a:lnTo>
                    <a:pt x="748969" y="2374200"/>
                  </a:lnTo>
                  <a:lnTo>
                    <a:pt x="748097" y="2361500"/>
                  </a:lnTo>
                  <a:lnTo>
                    <a:pt x="742169" y="2323400"/>
                  </a:lnTo>
                  <a:lnTo>
                    <a:pt x="733701" y="2272600"/>
                  </a:lnTo>
                  <a:lnTo>
                    <a:pt x="732197" y="2259900"/>
                  </a:lnTo>
                  <a:lnTo>
                    <a:pt x="734206" y="2247200"/>
                  </a:lnTo>
                  <a:lnTo>
                    <a:pt x="739651" y="2247200"/>
                  </a:lnTo>
                  <a:lnTo>
                    <a:pt x="748457" y="2234500"/>
                  </a:lnTo>
                  <a:lnTo>
                    <a:pt x="754122" y="2221800"/>
                  </a:lnTo>
                  <a:lnTo>
                    <a:pt x="758156" y="2209100"/>
                  </a:lnTo>
                  <a:lnTo>
                    <a:pt x="760567" y="2209100"/>
                  </a:lnTo>
                  <a:lnTo>
                    <a:pt x="761369" y="2196400"/>
                  </a:lnTo>
                  <a:lnTo>
                    <a:pt x="758815" y="2183700"/>
                  </a:lnTo>
                  <a:lnTo>
                    <a:pt x="744931" y="2183700"/>
                  </a:lnTo>
                  <a:lnTo>
                    <a:pt x="737967" y="2171000"/>
                  </a:lnTo>
                  <a:lnTo>
                    <a:pt x="728831" y="2171000"/>
                  </a:lnTo>
                  <a:lnTo>
                    <a:pt x="728175" y="2158300"/>
                  </a:lnTo>
                  <a:lnTo>
                    <a:pt x="731972" y="2158300"/>
                  </a:lnTo>
                  <a:lnTo>
                    <a:pt x="755565" y="2120200"/>
                  </a:lnTo>
                  <a:lnTo>
                    <a:pt x="775895" y="2069400"/>
                  </a:lnTo>
                  <a:lnTo>
                    <a:pt x="789393" y="2031300"/>
                  </a:lnTo>
                  <a:lnTo>
                    <a:pt x="792495" y="1980500"/>
                  </a:lnTo>
                  <a:lnTo>
                    <a:pt x="791688" y="1980500"/>
                  </a:lnTo>
                  <a:lnTo>
                    <a:pt x="798605" y="1967800"/>
                  </a:lnTo>
                  <a:lnTo>
                    <a:pt x="821991" y="1967800"/>
                  </a:lnTo>
                  <a:lnTo>
                    <a:pt x="835683" y="1955100"/>
                  </a:lnTo>
                  <a:lnTo>
                    <a:pt x="844035" y="1942400"/>
                  </a:lnTo>
                  <a:lnTo>
                    <a:pt x="847946" y="1929700"/>
                  </a:lnTo>
                  <a:lnTo>
                    <a:pt x="847946" y="1917000"/>
                  </a:lnTo>
                  <a:lnTo>
                    <a:pt x="858321" y="1917000"/>
                  </a:lnTo>
                  <a:lnTo>
                    <a:pt x="863509" y="1904300"/>
                  </a:lnTo>
                  <a:lnTo>
                    <a:pt x="913943" y="1904300"/>
                  </a:lnTo>
                  <a:lnTo>
                    <a:pt x="912734" y="1891600"/>
                  </a:lnTo>
                  <a:lnTo>
                    <a:pt x="911005" y="1891600"/>
                  </a:lnTo>
                  <a:lnTo>
                    <a:pt x="898094" y="1878900"/>
                  </a:lnTo>
                  <a:lnTo>
                    <a:pt x="870112" y="1878900"/>
                  </a:lnTo>
                  <a:lnTo>
                    <a:pt x="858811" y="1866200"/>
                  </a:lnTo>
                  <a:lnTo>
                    <a:pt x="856113" y="1853500"/>
                  </a:lnTo>
                  <a:lnTo>
                    <a:pt x="861780" y="1828100"/>
                  </a:lnTo>
                  <a:lnTo>
                    <a:pt x="866400" y="1815400"/>
                  </a:lnTo>
                  <a:lnTo>
                    <a:pt x="867616" y="1790000"/>
                  </a:lnTo>
                  <a:lnTo>
                    <a:pt x="873695" y="1764600"/>
                  </a:lnTo>
                  <a:lnTo>
                    <a:pt x="892906" y="1751900"/>
                  </a:lnTo>
                  <a:lnTo>
                    <a:pt x="894635" y="1751900"/>
                  </a:lnTo>
                  <a:lnTo>
                    <a:pt x="893713" y="1739200"/>
                  </a:lnTo>
                  <a:lnTo>
                    <a:pt x="892906" y="1739200"/>
                  </a:lnTo>
                  <a:lnTo>
                    <a:pt x="885839" y="1701100"/>
                  </a:lnTo>
                  <a:lnTo>
                    <a:pt x="884361" y="1663000"/>
                  </a:lnTo>
                  <a:lnTo>
                    <a:pt x="886924" y="1624900"/>
                  </a:lnTo>
                  <a:lnTo>
                    <a:pt x="891984" y="1586800"/>
                  </a:lnTo>
                  <a:lnTo>
                    <a:pt x="892906" y="1586800"/>
                  </a:lnTo>
                  <a:lnTo>
                    <a:pt x="893713" y="1574100"/>
                  </a:lnTo>
                  <a:lnTo>
                    <a:pt x="890254" y="1574100"/>
                  </a:lnTo>
                  <a:lnTo>
                    <a:pt x="877845" y="1548700"/>
                  </a:lnTo>
                  <a:lnTo>
                    <a:pt x="871824" y="1523300"/>
                  </a:lnTo>
                  <a:lnTo>
                    <a:pt x="870493" y="1497900"/>
                  </a:lnTo>
                  <a:lnTo>
                    <a:pt x="872155" y="1472500"/>
                  </a:lnTo>
                  <a:lnTo>
                    <a:pt x="872858" y="1447100"/>
                  </a:lnTo>
                  <a:lnTo>
                    <a:pt x="868697" y="1409000"/>
                  </a:lnTo>
                  <a:lnTo>
                    <a:pt x="861942" y="1370900"/>
                  </a:lnTo>
                  <a:lnTo>
                    <a:pt x="854863" y="1345500"/>
                  </a:lnTo>
                  <a:lnTo>
                    <a:pt x="843156" y="1294700"/>
                  </a:lnTo>
                  <a:lnTo>
                    <a:pt x="828218" y="1243900"/>
                  </a:lnTo>
                  <a:lnTo>
                    <a:pt x="811011" y="1193100"/>
                  </a:lnTo>
                  <a:lnTo>
                    <a:pt x="792495" y="1142300"/>
                  </a:lnTo>
                  <a:lnTo>
                    <a:pt x="782640" y="1104200"/>
                  </a:lnTo>
                  <a:lnTo>
                    <a:pt x="771326" y="1078800"/>
                  </a:lnTo>
                  <a:lnTo>
                    <a:pt x="754803" y="1053400"/>
                  </a:lnTo>
                  <a:lnTo>
                    <a:pt x="729321" y="1040700"/>
                  </a:lnTo>
                  <a:lnTo>
                    <a:pt x="725516" y="1040700"/>
                  </a:lnTo>
                  <a:lnTo>
                    <a:pt x="722663" y="1028000"/>
                  </a:lnTo>
                  <a:lnTo>
                    <a:pt x="720112" y="1028000"/>
                  </a:lnTo>
                  <a:lnTo>
                    <a:pt x="717216" y="1015300"/>
                  </a:lnTo>
                  <a:lnTo>
                    <a:pt x="737160" y="1015300"/>
                  </a:lnTo>
                  <a:lnTo>
                    <a:pt x="743154" y="1002600"/>
                  </a:lnTo>
                  <a:lnTo>
                    <a:pt x="750994" y="1002600"/>
                  </a:lnTo>
                  <a:lnTo>
                    <a:pt x="750994" y="989900"/>
                  </a:lnTo>
                  <a:lnTo>
                    <a:pt x="741425" y="977200"/>
                  </a:lnTo>
                  <a:lnTo>
                    <a:pt x="717578" y="977200"/>
                  </a:lnTo>
                  <a:lnTo>
                    <a:pt x="703281" y="964500"/>
                  </a:lnTo>
                  <a:lnTo>
                    <a:pt x="692724" y="951800"/>
                  </a:lnTo>
                  <a:lnTo>
                    <a:pt x="684361" y="939100"/>
                  </a:lnTo>
                  <a:lnTo>
                    <a:pt x="673565" y="913700"/>
                  </a:lnTo>
                  <a:lnTo>
                    <a:pt x="662846" y="888300"/>
                  </a:lnTo>
                  <a:lnTo>
                    <a:pt x="653575" y="875600"/>
                  </a:lnTo>
                  <a:lnTo>
                    <a:pt x="647124" y="850200"/>
                  </a:lnTo>
                  <a:lnTo>
                    <a:pt x="642861" y="837500"/>
                  </a:lnTo>
                  <a:lnTo>
                    <a:pt x="636792" y="812100"/>
                  </a:lnTo>
                  <a:lnTo>
                    <a:pt x="629405" y="799400"/>
                  </a:lnTo>
                  <a:lnTo>
                    <a:pt x="621186" y="786700"/>
                  </a:lnTo>
                  <a:lnTo>
                    <a:pt x="610420" y="774000"/>
                  </a:lnTo>
                  <a:lnTo>
                    <a:pt x="607684" y="761300"/>
                  </a:lnTo>
                  <a:lnTo>
                    <a:pt x="614523" y="748600"/>
                  </a:lnTo>
                  <a:lnTo>
                    <a:pt x="632484" y="748600"/>
                  </a:lnTo>
                  <a:lnTo>
                    <a:pt x="641368" y="735900"/>
                  </a:lnTo>
                  <a:lnTo>
                    <a:pt x="572533" y="735900"/>
                  </a:lnTo>
                  <a:lnTo>
                    <a:pt x="568502" y="723200"/>
                  </a:lnTo>
                  <a:lnTo>
                    <a:pt x="552979" y="710500"/>
                  </a:lnTo>
                  <a:lnTo>
                    <a:pt x="534062" y="697800"/>
                  </a:lnTo>
                  <a:lnTo>
                    <a:pt x="512248" y="685100"/>
                  </a:lnTo>
                  <a:lnTo>
                    <a:pt x="488035" y="672400"/>
                  </a:lnTo>
                  <a:lnTo>
                    <a:pt x="475671" y="672400"/>
                  </a:lnTo>
                  <a:lnTo>
                    <a:pt x="470494" y="659700"/>
                  </a:lnTo>
                  <a:lnTo>
                    <a:pt x="467284" y="659700"/>
                  </a:lnTo>
                  <a:lnTo>
                    <a:pt x="457361" y="634300"/>
                  </a:lnTo>
                  <a:lnTo>
                    <a:pt x="443234" y="621600"/>
                  </a:lnTo>
                  <a:lnTo>
                    <a:pt x="426837" y="608900"/>
                  </a:lnTo>
                  <a:lnTo>
                    <a:pt x="410104" y="583500"/>
                  </a:lnTo>
                  <a:lnTo>
                    <a:pt x="401078" y="583500"/>
                  </a:lnTo>
                  <a:lnTo>
                    <a:pt x="393489" y="570800"/>
                  </a:lnTo>
                  <a:lnTo>
                    <a:pt x="387522" y="558100"/>
                  </a:lnTo>
                  <a:lnTo>
                    <a:pt x="383359" y="545400"/>
                  </a:lnTo>
                  <a:lnTo>
                    <a:pt x="378063" y="532700"/>
                  </a:lnTo>
                  <a:lnTo>
                    <a:pt x="371081" y="520000"/>
                  </a:lnTo>
                  <a:lnTo>
                    <a:pt x="365915" y="507300"/>
                  </a:lnTo>
                  <a:lnTo>
                    <a:pt x="366067" y="494600"/>
                  </a:lnTo>
                  <a:lnTo>
                    <a:pt x="366874" y="481900"/>
                  </a:lnTo>
                  <a:lnTo>
                    <a:pt x="361686" y="481900"/>
                  </a:lnTo>
                  <a:lnTo>
                    <a:pt x="357305" y="469200"/>
                  </a:lnTo>
                  <a:lnTo>
                    <a:pt x="346152" y="469200"/>
                  </a:lnTo>
                  <a:lnTo>
                    <a:pt x="334652" y="456500"/>
                  </a:lnTo>
                  <a:lnTo>
                    <a:pt x="298441" y="456500"/>
                  </a:lnTo>
                  <a:lnTo>
                    <a:pt x="290860" y="443800"/>
                  </a:lnTo>
                  <a:lnTo>
                    <a:pt x="286672" y="443800"/>
                  </a:lnTo>
                  <a:lnTo>
                    <a:pt x="284678" y="431100"/>
                  </a:lnTo>
                  <a:lnTo>
                    <a:pt x="191299" y="431100"/>
                  </a:lnTo>
                  <a:lnTo>
                    <a:pt x="195217" y="418400"/>
                  </a:lnTo>
                  <a:lnTo>
                    <a:pt x="199297" y="418400"/>
                  </a:lnTo>
                  <a:lnTo>
                    <a:pt x="203701" y="405700"/>
                  </a:lnTo>
                  <a:lnTo>
                    <a:pt x="261769" y="405700"/>
                  </a:lnTo>
                  <a:lnTo>
                    <a:pt x="269316" y="393000"/>
                  </a:lnTo>
                  <a:lnTo>
                    <a:pt x="273967" y="393000"/>
                  </a:lnTo>
                  <a:lnTo>
                    <a:pt x="275224" y="380300"/>
                  </a:lnTo>
                  <a:lnTo>
                    <a:pt x="237988" y="380300"/>
                  </a:lnTo>
                  <a:lnTo>
                    <a:pt x="234416" y="342200"/>
                  </a:lnTo>
                  <a:lnTo>
                    <a:pt x="186111" y="342200"/>
                  </a:lnTo>
                  <a:lnTo>
                    <a:pt x="182653" y="329500"/>
                  </a:lnTo>
                  <a:lnTo>
                    <a:pt x="175736" y="329500"/>
                  </a:lnTo>
                  <a:lnTo>
                    <a:pt x="171355" y="316800"/>
                  </a:lnTo>
                  <a:lnTo>
                    <a:pt x="173084" y="316800"/>
                  </a:lnTo>
                  <a:lnTo>
                    <a:pt x="174814" y="304100"/>
                  </a:lnTo>
                  <a:lnTo>
                    <a:pt x="229993" y="304100"/>
                  </a:lnTo>
                  <a:lnTo>
                    <a:pt x="228958" y="291400"/>
                  </a:lnTo>
                  <a:lnTo>
                    <a:pt x="229150" y="278700"/>
                  </a:lnTo>
                  <a:lnTo>
                    <a:pt x="199023" y="278700"/>
                  </a:lnTo>
                  <a:lnTo>
                    <a:pt x="193706" y="266000"/>
                  </a:lnTo>
                  <a:lnTo>
                    <a:pt x="185924" y="266000"/>
                  </a:lnTo>
                  <a:lnTo>
                    <a:pt x="183460" y="253300"/>
                  </a:lnTo>
                  <a:lnTo>
                    <a:pt x="39011" y="253300"/>
                  </a:lnTo>
                  <a:lnTo>
                    <a:pt x="35056" y="240600"/>
                  </a:lnTo>
                  <a:lnTo>
                    <a:pt x="36072" y="240600"/>
                  </a:lnTo>
                  <a:lnTo>
                    <a:pt x="39854" y="227900"/>
                  </a:lnTo>
                  <a:lnTo>
                    <a:pt x="60589" y="177100"/>
                  </a:lnTo>
                  <a:lnTo>
                    <a:pt x="62298" y="164400"/>
                  </a:lnTo>
                  <a:lnTo>
                    <a:pt x="60148" y="164400"/>
                  </a:lnTo>
                  <a:lnTo>
                    <a:pt x="53998" y="151700"/>
                  </a:lnTo>
                  <a:lnTo>
                    <a:pt x="46379" y="139000"/>
                  </a:lnTo>
                  <a:lnTo>
                    <a:pt x="39818" y="139000"/>
                  </a:lnTo>
                  <a:lnTo>
                    <a:pt x="35587" y="126300"/>
                  </a:lnTo>
                  <a:lnTo>
                    <a:pt x="31734" y="113600"/>
                  </a:lnTo>
                  <a:lnTo>
                    <a:pt x="24255" y="100900"/>
                  </a:lnTo>
                  <a:close/>
                </a:path>
                <a:path w="1024890" h="3060065">
                  <a:moveTo>
                    <a:pt x="596170" y="2882200"/>
                  </a:moveTo>
                  <a:lnTo>
                    <a:pt x="572768" y="2882200"/>
                  </a:lnTo>
                  <a:lnTo>
                    <a:pt x="576226" y="2894900"/>
                  </a:lnTo>
                  <a:lnTo>
                    <a:pt x="590982" y="2894900"/>
                  </a:lnTo>
                  <a:lnTo>
                    <a:pt x="596170" y="2882200"/>
                  </a:lnTo>
                  <a:close/>
                </a:path>
                <a:path w="1024890" h="3060065">
                  <a:moveTo>
                    <a:pt x="582336" y="2869500"/>
                  </a:moveTo>
                  <a:lnTo>
                    <a:pt x="577955" y="2882200"/>
                  </a:lnTo>
                  <a:lnTo>
                    <a:pt x="589253" y="2882200"/>
                  </a:lnTo>
                  <a:lnTo>
                    <a:pt x="582336" y="2869500"/>
                  </a:lnTo>
                  <a:close/>
                </a:path>
                <a:path w="1024890" h="3060065">
                  <a:moveTo>
                    <a:pt x="504405" y="2831400"/>
                  </a:moveTo>
                  <a:lnTo>
                    <a:pt x="498411" y="2831400"/>
                  </a:lnTo>
                  <a:lnTo>
                    <a:pt x="500947" y="2844100"/>
                  </a:lnTo>
                  <a:lnTo>
                    <a:pt x="504405" y="2831400"/>
                  </a:lnTo>
                  <a:close/>
                </a:path>
                <a:path w="1024890" h="3060065">
                  <a:moveTo>
                    <a:pt x="506135" y="2818700"/>
                  </a:moveTo>
                  <a:lnTo>
                    <a:pt x="495759" y="2818700"/>
                  </a:lnTo>
                  <a:lnTo>
                    <a:pt x="490571" y="2831400"/>
                  </a:lnTo>
                  <a:lnTo>
                    <a:pt x="511322" y="2831400"/>
                  </a:lnTo>
                  <a:lnTo>
                    <a:pt x="506135" y="2818700"/>
                  </a:lnTo>
                  <a:close/>
                </a:path>
                <a:path w="1024890" h="3060065">
                  <a:moveTo>
                    <a:pt x="748969" y="2374200"/>
                  </a:moveTo>
                  <a:lnTo>
                    <a:pt x="609081" y="2374200"/>
                  </a:lnTo>
                  <a:lnTo>
                    <a:pt x="614950" y="2386900"/>
                  </a:lnTo>
                  <a:lnTo>
                    <a:pt x="622288" y="2412300"/>
                  </a:lnTo>
                  <a:lnTo>
                    <a:pt x="625538" y="2437700"/>
                  </a:lnTo>
                  <a:lnTo>
                    <a:pt x="622951" y="2450400"/>
                  </a:lnTo>
                  <a:lnTo>
                    <a:pt x="610811" y="2475800"/>
                  </a:lnTo>
                  <a:lnTo>
                    <a:pt x="608274" y="2475800"/>
                  </a:lnTo>
                  <a:lnTo>
                    <a:pt x="610811" y="2488500"/>
                  </a:lnTo>
                  <a:lnTo>
                    <a:pt x="613259" y="2501200"/>
                  </a:lnTo>
                  <a:lnTo>
                    <a:pt x="614860" y="2513900"/>
                  </a:lnTo>
                  <a:lnTo>
                    <a:pt x="615964" y="2513900"/>
                  </a:lnTo>
                  <a:lnTo>
                    <a:pt x="615998" y="2526600"/>
                  </a:lnTo>
                  <a:lnTo>
                    <a:pt x="612569" y="2615500"/>
                  </a:lnTo>
                  <a:lnTo>
                    <a:pt x="610195" y="2653600"/>
                  </a:lnTo>
                  <a:lnTo>
                    <a:pt x="606545" y="2691700"/>
                  </a:lnTo>
                  <a:lnTo>
                    <a:pt x="607287" y="2704400"/>
                  </a:lnTo>
                  <a:lnTo>
                    <a:pt x="613779" y="2729800"/>
                  </a:lnTo>
                  <a:lnTo>
                    <a:pt x="624637" y="2742500"/>
                  </a:lnTo>
                  <a:lnTo>
                    <a:pt x="638478" y="2742500"/>
                  </a:lnTo>
                  <a:lnTo>
                    <a:pt x="647921" y="2755200"/>
                  </a:lnTo>
                  <a:lnTo>
                    <a:pt x="668016" y="2755200"/>
                  </a:lnTo>
                  <a:lnTo>
                    <a:pt x="678366" y="2767900"/>
                  </a:lnTo>
                  <a:lnTo>
                    <a:pt x="711538" y="2767900"/>
                  </a:lnTo>
                  <a:lnTo>
                    <a:pt x="723207" y="2755200"/>
                  </a:lnTo>
                  <a:lnTo>
                    <a:pt x="731050" y="2742500"/>
                  </a:lnTo>
                  <a:lnTo>
                    <a:pt x="741128" y="2704400"/>
                  </a:lnTo>
                  <a:lnTo>
                    <a:pt x="749164" y="2679000"/>
                  </a:lnTo>
                  <a:lnTo>
                    <a:pt x="751168" y="2653600"/>
                  </a:lnTo>
                  <a:lnTo>
                    <a:pt x="743154" y="2615500"/>
                  </a:lnTo>
                  <a:lnTo>
                    <a:pt x="741196" y="2615500"/>
                  </a:lnTo>
                  <a:lnTo>
                    <a:pt x="740460" y="2602800"/>
                  </a:lnTo>
                  <a:lnTo>
                    <a:pt x="740869" y="2602800"/>
                  </a:lnTo>
                  <a:lnTo>
                    <a:pt x="742347" y="2590100"/>
                  </a:lnTo>
                  <a:lnTo>
                    <a:pt x="750194" y="2552000"/>
                  </a:lnTo>
                  <a:lnTo>
                    <a:pt x="753069" y="2526600"/>
                  </a:lnTo>
                  <a:lnTo>
                    <a:pt x="753177" y="2488500"/>
                  </a:lnTo>
                  <a:lnTo>
                    <a:pt x="752723" y="2463100"/>
                  </a:lnTo>
                  <a:lnTo>
                    <a:pt x="751583" y="2412300"/>
                  </a:lnTo>
                  <a:lnTo>
                    <a:pt x="748969" y="2374200"/>
                  </a:lnTo>
                  <a:close/>
                </a:path>
                <a:path w="1024890" h="3060065">
                  <a:moveTo>
                    <a:pt x="574497" y="2539300"/>
                  </a:moveTo>
                  <a:lnTo>
                    <a:pt x="526885" y="2539300"/>
                  </a:lnTo>
                  <a:lnTo>
                    <a:pt x="527528" y="2552000"/>
                  </a:lnTo>
                  <a:lnTo>
                    <a:pt x="527447" y="2564700"/>
                  </a:lnTo>
                  <a:lnTo>
                    <a:pt x="528615" y="2577400"/>
                  </a:lnTo>
                  <a:lnTo>
                    <a:pt x="532959" y="2590100"/>
                  </a:lnTo>
                  <a:lnTo>
                    <a:pt x="538039" y="2602800"/>
                  </a:lnTo>
                  <a:lnTo>
                    <a:pt x="543594" y="2615500"/>
                  </a:lnTo>
                  <a:lnTo>
                    <a:pt x="549365" y="2615500"/>
                  </a:lnTo>
                  <a:lnTo>
                    <a:pt x="551095" y="2628200"/>
                  </a:lnTo>
                  <a:lnTo>
                    <a:pt x="570231" y="2628200"/>
                  </a:lnTo>
                  <a:lnTo>
                    <a:pt x="574497" y="2615500"/>
                  </a:lnTo>
                  <a:lnTo>
                    <a:pt x="572768" y="2602800"/>
                  </a:lnTo>
                  <a:lnTo>
                    <a:pt x="566688" y="2590100"/>
                  </a:lnTo>
                  <a:lnTo>
                    <a:pt x="564338" y="2577400"/>
                  </a:lnTo>
                  <a:lnTo>
                    <a:pt x="566202" y="2564700"/>
                  </a:lnTo>
                  <a:lnTo>
                    <a:pt x="572768" y="2552000"/>
                  </a:lnTo>
                  <a:lnTo>
                    <a:pt x="574497" y="2539300"/>
                  </a:lnTo>
                  <a:close/>
                </a:path>
                <a:path w="1024890" h="3060065">
                  <a:moveTo>
                    <a:pt x="565044" y="2526600"/>
                  </a:moveTo>
                  <a:lnTo>
                    <a:pt x="513974" y="2526600"/>
                  </a:lnTo>
                  <a:lnTo>
                    <a:pt x="518239" y="2539300"/>
                  </a:lnTo>
                  <a:lnTo>
                    <a:pt x="568502" y="2539300"/>
                  </a:lnTo>
                  <a:lnTo>
                    <a:pt x="565044" y="2526600"/>
                  </a:lnTo>
                  <a:close/>
                </a:path>
                <a:path w="1024890" h="3060065">
                  <a:moveTo>
                    <a:pt x="898094" y="2412300"/>
                  </a:moveTo>
                  <a:lnTo>
                    <a:pt x="884260" y="2412300"/>
                  </a:lnTo>
                  <a:lnTo>
                    <a:pt x="888525" y="2425000"/>
                  </a:lnTo>
                  <a:lnTo>
                    <a:pt x="898094" y="2425000"/>
                  </a:lnTo>
                  <a:lnTo>
                    <a:pt x="898094" y="2412300"/>
                  </a:lnTo>
                  <a:close/>
                </a:path>
                <a:path w="1024890" h="3060065">
                  <a:moveTo>
                    <a:pt x="860051" y="2348800"/>
                  </a:moveTo>
                  <a:lnTo>
                    <a:pt x="840107" y="2348800"/>
                  </a:lnTo>
                  <a:lnTo>
                    <a:pt x="839184" y="2361500"/>
                  </a:lnTo>
                  <a:lnTo>
                    <a:pt x="857399" y="2361500"/>
                  </a:lnTo>
                  <a:lnTo>
                    <a:pt x="860051" y="2348800"/>
                  </a:lnTo>
                  <a:close/>
                </a:path>
                <a:path w="1024890" h="3060065">
                  <a:moveTo>
                    <a:pt x="849185" y="2082100"/>
                  </a:moveTo>
                  <a:lnTo>
                    <a:pt x="828737" y="2082100"/>
                  </a:lnTo>
                  <a:lnTo>
                    <a:pt x="833044" y="2094800"/>
                  </a:lnTo>
                  <a:lnTo>
                    <a:pt x="846483" y="2094800"/>
                  </a:lnTo>
                  <a:lnTo>
                    <a:pt x="849185" y="2082100"/>
                  </a:lnTo>
                  <a:close/>
                </a:path>
                <a:path w="1024890" h="3060065">
                  <a:moveTo>
                    <a:pt x="847024" y="2056700"/>
                  </a:moveTo>
                  <a:lnTo>
                    <a:pt x="829630" y="2056700"/>
                  </a:lnTo>
                  <a:lnTo>
                    <a:pt x="817627" y="2069400"/>
                  </a:lnTo>
                  <a:lnTo>
                    <a:pt x="823630" y="2082100"/>
                  </a:lnTo>
                  <a:lnTo>
                    <a:pt x="847348" y="2082100"/>
                  </a:lnTo>
                  <a:lnTo>
                    <a:pt x="843565" y="2069400"/>
                  </a:lnTo>
                  <a:lnTo>
                    <a:pt x="841836" y="2069400"/>
                  </a:lnTo>
                  <a:lnTo>
                    <a:pt x="847024" y="2056700"/>
                  </a:lnTo>
                  <a:close/>
                </a:path>
                <a:path w="1024890" h="3060065">
                  <a:moveTo>
                    <a:pt x="936268" y="2069400"/>
                  </a:moveTo>
                  <a:lnTo>
                    <a:pt x="911005" y="2069400"/>
                  </a:lnTo>
                  <a:lnTo>
                    <a:pt x="912734" y="2082100"/>
                  </a:lnTo>
                  <a:lnTo>
                    <a:pt x="943976" y="2082100"/>
                  </a:lnTo>
                  <a:lnTo>
                    <a:pt x="936268" y="2069400"/>
                  </a:lnTo>
                  <a:close/>
                </a:path>
                <a:path w="1024890" h="3060065">
                  <a:moveTo>
                    <a:pt x="924441" y="2056700"/>
                  </a:moveTo>
                  <a:lnTo>
                    <a:pt x="916193" y="2056700"/>
                  </a:lnTo>
                  <a:lnTo>
                    <a:pt x="909276" y="2069400"/>
                  </a:lnTo>
                  <a:lnTo>
                    <a:pt x="929868" y="2069400"/>
                  </a:lnTo>
                  <a:lnTo>
                    <a:pt x="924441" y="2056700"/>
                  </a:lnTo>
                  <a:close/>
                </a:path>
                <a:path w="1024890" h="3060065">
                  <a:moveTo>
                    <a:pt x="854863" y="2044000"/>
                  </a:moveTo>
                  <a:lnTo>
                    <a:pt x="841029" y="2044000"/>
                  </a:lnTo>
                  <a:lnTo>
                    <a:pt x="835281" y="2056700"/>
                  </a:lnTo>
                  <a:lnTo>
                    <a:pt x="852211" y="2056700"/>
                  </a:lnTo>
                  <a:lnTo>
                    <a:pt x="854863" y="2044000"/>
                  </a:lnTo>
                  <a:close/>
                </a:path>
                <a:path w="1024890" h="3060065">
                  <a:moveTo>
                    <a:pt x="1024327" y="1955100"/>
                  </a:moveTo>
                  <a:lnTo>
                    <a:pt x="989743" y="1955100"/>
                  </a:lnTo>
                  <a:lnTo>
                    <a:pt x="994931" y="1967800"/>
                  </a:lnTo>
                  <a:lnTo>
                    <a:pt x="1020062" y="1967800"/>
                  </a:lnTo>
                  <a:lnTo>
                    <a:pt x="1024327" y="1955100"/>
                  </a:lnTo>
                  <a:close/>
                </a:path>
                <a:path w="1024890" h="3060065">
                  <a:moveTo>
                    <a:pt x="1010494" y="1942400"/>
                  </a:moveTo>
                  <a:lnTo>
                    <a:pt x="999311" y="1942400"/>
                  </a:lnTo>
                  <a:lnTo>
                    <a:pt x="994124" y="1955100"/>
                  </a:lnTo>
                  <a:lnTo>
                    <a:pt x="1017411" y="1955100"/>
                  </a:lnTo>
                  <a:lnTo>
                    <a:pt x="1010494" y="1942400"/>
                  </a:lnTo>
                  <a:close/>
                </a:path>
                <a:path w="1024890" h="3060065">
                  <a:moveTo>
                    <a:pt x="904202" y="1929700"/>
                  </a:moveTo>
                  <a:lnTo>
                    <a:pt x="887064" y="1929700"/>
                  </a:lnTo>
                  <a:lnTo>
                    <a:pt x="896119" y="1942400"/>
                  </a:lnTo>
                  <a:lnTo>
                    <a:pt x="904202" y="1929700"/>
                  </a:lnTo>
                  <a:close/>
                </a:path>
                <a:path w="1024890" h="3060065">
                  <a:moveTo>
                    <a:pt x="913758" y="1904300"/>
                  </a:moveTo>
                  <a:lnTo>
                    <a:pt x="863509" y="1904300"/>
                  </a:lnTo>
                  <a:lnTo>
                    <a:pt x="868697" y="1917000"/>
                  </a:lnTo>
                  <a:lnTo>
                    <a:pt x="873884" y="1917000"/>
                  </a:lnTo>
                  <a:lnTo>
                    <a:pt x="878150" y="1929700"/>
                  </a:lnTo>
                  <a:lnTo>
                    <a:pt x="910198" y="1929700"/>
                  </a:lnTo>
                  <a:lnTo>
                    <a:pt x="912426" y="1917000"/>
                  </a:lnTo>
                  <a:lnTo>
                    <a:pt x="913758" y="1904300"/>
                  </a:lnTo>
                  <a:close/>
                </a:path>
                <a:path w="1024890" h="3060065">
                  <a:moveTo>
                    <a:pt x="975102" y="1764600"/>
                  </a:moveTo>
                  <a:lnTo>
                    <a:pt x="966456" y="1764600"/>
                  </a:lnTo>
                  <a:lnTo>
                    <a:pt x="960346" y="1777300"/>
                  </a:lnTo>
                  <a:lnTo>
                    <a:pt x="960346" y="1790000"/>
                  </a:lnTo>
                  <a:lnTo>
                    <a:pt x="974012" y="1790000"/>
                  </a:lnTo>
                  <a:lnTo>
                    <a:pt x="984456" y="1777300"/>
                  </a:lnTo>
                  <a:lnTo>
                    <a:pt x="981097" y="1777300"/>
                  </a:lnTo>
                  <a:lnTo>
                    <a:pt x="975102" y="1764600"/>
                  </a:lnTo>
                  <a:close/>
                </a:path>
                <a:path w="1024890" h="3060065">
                  <a:moveTo>
                    <a:pt x="962075" y="1485200"/>
                  </a:moveTo>
                  <a:lnTo>
                    <a:pt x="952622" y="1485200"/>
                  </a:lnTo>
                  <a:lnTo>
                    <a:pt x="938788" y="1497900"/>
                  </a:lnTo>
                  <a:lnTo>
                    <a:pt x="966456" y="1497900"/>
                  </a:lnTo>
                  <a:lnTo>
                    <a:pt x="962075" y="1485200"/>
                  </a:lnTo>
                  <a:close/>
                </a:path>
                <a:path w="1024890" h="3060065">
                  <a:moveTo>
                    <a:pt x="870577" y="1091500"/>
                  </a:moveTo>
                  <a:lnTo>
                    <a:pt x="827114" y="1091500"/>
                  </a:lnTo>
                  <a:lnTo>
                    <a:pt x="825351" y="1104200"/>
                  </a:lnTo>
                  <a:lnTo>
                    <a:pt x="830908" y="1104200"/>
                  </a:lnTo>
                  <a:lnTo>
                    <a:pt x="837297" y="1116900"/>
                  </a:lnTo>
                  <a:lnTo>
                    <a:pt x="844658" y="1129600"/>
                  </a:lnTo>
                  <a:lnTo>
                    <a:pt x="870181" y="1129600"/>
                  </a:lnTo>
                  <a:lnTo>
                    <a:pt x="876203" y="1116900"/>
                  </a:lnTo>
                  <a:lnTo>
                    <a:pt x="878150" y="1104200"/>
                  </a:lnTo>
                  <a:lnTo>
                    <a:pt x="870577" y="1091500"/>
                  </a:lnTo>
                  <a:close/>
                </a:path>
                <a:path w="1024890" h="3060065">
                  <a:moveTo>
                    <a:pt x="842758" y="1078800"/>
                  </a:moveTo>
                  <a:lnTo>
                    <a:pt x="838077" y="1078800"/>
                  </a:lnTo>
                  <a:lnTo>
                    <a:pt x="832109" y="1091500"/>
                  </a:lnTo>
                  <a:lnTo>
                    <a:pt x="852795" y="1091500"/>
                  </a:lnTo>
                  <a:lnTo>
                    <a:pt x="842758" y="1078800"/>
                  </a:lnTo>
                  <a:close/>
                </a:path>
                <a:path w="1024890" h="3060065">
                  <a:moveTo>
                    <a:pt x="712950" y="812100"/>
                  </a:moveTo>
                  <a:lnTo>
                    <a:pt x="678568" y="812100"/>
                  </a:lnTo>
                  <a:lnTo>
                    <a:pt x="675369" y="824800"/>
                  </a:lnTo>
                  <a:lnTo>
                    <a:pt x="675714" y="837500"/>
                  </a:lnTo>
                  <a:lnTo>
                    <a:pt x="676637" y="837500"/>
                  </a:lnTo>
                  <a:lnTo>
                    <a:pt x="677444" y="850200"/>
                  </a:lnTo>
                  <a:lnTo>
                    <a:pt x="703512" y="850200"/>
                  </a:lnTo>
                  <a:lnTo>
                    <a:pt x="711428" y="837500"/>
                  </a:lnTo>
                  <a:lnTo>
                    <a:pt x="713757" y="824800"/>
                  </a:lnTo>
                  <a:lnTo>
                    <a:pt x="712950" y="812100"/>
                  </a:lnTo>
                  <a:close/>
                </a:path>
                <a:path w="1024890" h="3060065">
                  <a:moveTo>
                    <a:pt x="629832" y="697800"/>
                  </a:moveTo>
                  <a:lnTo>
                    <a:pt x="597121" y="697800"/>
                  </a:lnTo>
                  <a:lnTo>
                    <a:pt x="589393" y="710500"/>
                  </a:lnTo>
                  <a:lnTo>
                    <a:pt x="585794" y="723200"/>
                  </a:lnTo>
                  <a:lnTo>
                    <a:pt x="583190" y="735900"/>
                  </a:lnTo>
                  <a:lnTo>
                    <a:pt x="641368" y="735900"/>
                  </a:lnTo>
                  <a:lnTo>
                    <a:pt x="644761" y="723200"/>
                  </a:lnTo>
                  <a:lnTo>
                    <a:pt x="644610" y="723200"/>
                  </a:lnTo>
                  <a:lnTo>
                    <a:pt x="642859" y="710500"/>
                  </a:lnTo>
                  <a:lnTo>
                    <a:pt x="641937" y="710500"/>
                  </a:lnTo>
                  <a:lnTo>
                    <a:pt x="629832" y="697800"/>
                  </a:lnTo>
                  <a:close/>
                </a:path>
                <a:path w="1024890" h="3060065">
                  <a:moveTo>
                    <a:pt x="550590" y="621600"/>
                  </a:moveTo>
                  <a:lnTo>
                    <a:pt x="517637" y="621600"/>
                  </a:lnTo>
                  <a:lnTo>
                    <a:pt x="531266" y="634300"/>
                  </a:lnTo>
                  <a:lnTo>
                    <a:pt x="546483" y="634300"/>
                  </a:lnTo>
                  <a:lnTo>
                    <a:pt x="550590" y="621600"/>
                  </a:lnTo>
                  <a:close/>
                </a:path>
                <a:path w="1024890" h="3060065">
                  <a:moveTo>
                    <a:pt x="525833" y="570800"/>
                  </a:moveTo>
                  <a:lnTo>
                    <a:pt x="470469" y="570800"/>
                  </a:lnTo>
                  <a:lnTo>
                    <a:pt x="466821" y="583500"/>
                  </a:lnTo>
                  <a:lnTo>
                    <a:pt x="464633" y="583500"/>
                  </a:lnTo>
                  <a:lnTo>
                    <a:pt x="463826" y="596200"/>
                  </a:lnTo>
                  <a:lnTo>
                    <a:pt x="471550" y="596200"/>
                  </a:lnTo>
                  <a:lnTo>
                    <a:pt x="477660" y="608900"/>
                  </a:lnTo>
                  <a:lnTo>
                    <a:pt x="490769" y="608900"/>
                  </a:lnTo>
                  <a:lnTo>
                    <a:pt x="504117" y="621600"/>
                  </a:lnTo>
                  <a:lnTo>
                    <a:pt x="552017" y="621600"/>
                  </a:lnTo>
                  <a:lnTo>
                    <a:pt x="544442" y="596200"/>
                  </a:lnTo>
                  <a:lnTo>
                    <a:pt x="525833" y="570800"/>
                  </a:lnTo>
                  <a:close/>
                </a:path>
                <a:path w="1024890" h="3060065">
                  <a:moveTo>
                    <a:pt x="446346" y="494600"/>
                  </a:moveTo>
                  <a:lnTo>
                    <a:pt x="417727" y="494600"/>
                  </a:lnTo>
                  <a:lnTo>
                    <a:pt x="416214" y="507300"/>
                  </a:lnTo>
                  <a:lnTo>
                    <a:pt x="419673" y="520000"/>
                  </a:lnTo>
                  <a:lnTo>
                    <a:pt x="448005" y="520000"/>
                  </a:lnTo>
                  <a:lnTo>
                    <a:pt x="459445" y="507300"/>
                  </a:lnTo>
                  <a:lnTo>
                    <a:pt x="452372" y="507300"/>
                  </a:lnTo>
                  <a:lnTo>
                    <a:pt x="446346" y="494600"/>
                  </a:lnTo>
                  <a:close/>
                </a:path>
                <a:path w="1024890" h="3060065">
                  <a:moveTo>
                    <a:pt x="435236" y="481900"/>
                  </a:moveTo>
                  <a:lnTo>
                    <a:pt x="427887" y="481900"/>
                  </a:lnTo>
                  <a:lnTo>
                    <a:pt x="421834" y="494600"/>
                  </a:lnTo>
                  <a:lnTo>
                    <a:pt x="440818" y="494600"/>
                  </a:lnTo>
                  <a:lnTo>
                    <a:pt x="435236" y="481900"/>
                  </a:lnTo>
                  <a:close/>
                </a:path>
                <a:path w="1024890" h="3060065">
                  <a:moveTo>
                    <a:pt x="340935" y="431100"/>
                  </a:moveTo>
                  <a:lnTo>
                    <a:pt x="328831" y="431100"/>
                  </a:lnTo>
                  <a:lnTo>
                    <a:pt x="330560" y="443800"/>
                  </a:lnTo>
                  <a:lnTo>
                    <a:pt x="335747" y="443800"/>
                  </a:lnTo>
                  <a:lnTo>
                    <a:pt x="340935" y="431100"/>
                  </a:lnTo>
                  <a:close/>
                </a:path>
                <a:path w="1024890" h="3060065">
                  <a:moveTo>
                    <a:pt x="276954" y="418400"/>
                  </a:moveTo>
                  <a:lnTo>
                    <a:pt x="272573" y="418400"/>
                  </a:lnTo>
                  <a:lnTo>
                    <a:pt x="258809" y="431100"/>
                  </a:lnTo>
                  <a:lnTo>
                    <a:pt x="284678" y="431100"/>
                  </a:lnTo>
                  <a:lnTo>
                    <a:pt x="276954" y="418400"/>
                  </a:lnTo>
                  <a:close/>
                </a:path>
                <a:path w="1024890" h="3060065">
                  <a:moveTo>
                    <a:pt x="339206" y="418400"/>
                  </a:moveTo>
                  <a:lnTo>
                    <a:pt x="334018" y="431100"/>
                  </a:lnTo>
                  <a:lnTo>
                    <a:pt x="342664" y="431100"/>
                  </a:lnTo>
                  <a:lnTo>
                    <a:pt x="339206" y="418400"/>
                  </a:lnTo>
                  <a:close/>
                </a:path>
                <a:path w="1024890" h="3060065">
                  <a:moveTo>
                    <a:pt x="401401" y="380300"/>
                  </a:moveTo>
                  <a:lnTo>
                    <a:pt x="373791" y="380300"/>
                  </a:lnTo>
                  <a:lnTo>
                    <a:pt x="378171" y="393000"/>
                  </a:lnTo>
                  <a:lnTo>
                    <a:pt x="394642" y="393000"/>
                  </a:lnTo>
                  <a:lnTo>
                    <a:pt x="401401" y="380300"/>
                  </a:lnTo>
                  <a:close/>
                </a:path>
                <a:path w="1024890" h="3060065">
                  <a:moveTo>
                    <a:pt x="275224" y="367600"/>
                  </a:moveTo>
                  <a:lnTo>
                    <a:pt x="257817" y="367600"/>
                  </a:lnTo>
                  <a:lnTo>
                    <a:pt x="254358" y="380300"/>
                  </a:lnTo>
                  <a:lnTo>
                    <a:pt x="275224" y="380300"/>
                  </a:lnTo>
                  <a:lnTo>
                    <a:pt x="275224" y="367600"/>
                  </a:lnTo>
                  <a:close/>
                </a:path>
                <a:path w="1024890" h="3060065">
                  <a:moveTo>
                    <a:pt x="411027" y="367600"/>
                  </a:moveTo>
                  <a:lnTo>
                    <a:pt x="386817" y="367600"/>
                  </a:lnTo>
                  <a:lnTo>
                    <a:pt x="378333" y="380300"/>
                  </a:lnTo>
                  <a:lnTo>
                    <a:pt x="414485" y="380300"/>
                  </a:lnTo>
                  <a:lnTo>
                    <a:pt x="411027" y="367600"/>
                  </a:lnTo>
                  <a:close/>
                </a:path>
                <a:path w="1024890" h="3060065">
                  <a:moveTo>
                    <a:pt x="267385" y="354900"/>
                  </a:moveTo>
                  <a:lnTo>
                    <a:pt x="263927" y="367600"/>
                  </a:lnTo>
                  <a:lnTo>
                    <a:pt x="270037" y="367600"/>
                  </a:lnTo>
                  <a:lnTo>
                    <a:pt x="267385" y="354900"/>
                  </a:lnTo>
                  <a:close/>
                </a:path>
                <a:path w="1024890" h="3060065">
                  <a:moveTo>
                    <a:pt x="229993" y="304100"/>
                  </a:moveTo>
                  <a:lnTo>
                    <a:pt x="203404" y="304100"/>
                  </a:lnTo>
                  <a:lnTo>
                    <a:pt x="202481" y="316800"/>
                  </a:lnTo>
                  <a:lnTo>
                    <a:pt x="200477" y="316800"/>
                  </a:lnTo>
                  <a:lnTo>
                    <a:pt x="197423" y="329500"/>
                  </a:lnTo>
                  <a:lnTo>
                    <a:pt x="193873" y="329500"/>
                  </a:lnTo>
                  <a:lnTo>
                    <a:pt x="190377" y="342200"/>
                  </a:lnTo>
                  <a:lnTo>
                    <a:pt x="234416" y="342200"/>
                  </a:lnTo>
                  <a:lnTo>
                    <a:pt x="231028" y="316800"/>
                  </a:lnTo>
                  <a:lnTo>
                    <a:pt x="229993" y="304100"/>
                  </a:lnTo>
                  <a:close/>
                </a:path>
                <a:path w="1024890" h="3060065">
                  <a:moveTo>
                    <a:pt x="229212" y="240600"/>
                  </a:moveTo>
                  <a:lnTo>
                    <a:pt x="193028" y="240600"/>
                  </a:lnTo>
                  <a:lnTo>
                    <a:pt x="196487" y="253300"/>
                  </a:lnTo>
                  <a:lnTo>
                    <a:pt x="203404" y="253300"/>
                  </a:lnTo>
                  <a:lnTo>
                    <a:pt x="204211" y="266000"/>
                  </a:lnTo>
                  <a:lnTo>
                    <a:pt x="201674" y="266000"/>
                  </a:lnTo>
                  <a:lnTo>
                    <a:pt x="199023" y="278700"/>
                  </a:lnTo>
                  <a:lnTo>
                    <a:pt x="229150" y="278700"/>
                  </a:lnTo>
                  <a:lnTo>
                    <a:pt x="229342" y="266000"/>
                  </a:lnTo>
                  <a:lnTo>
                    <a:pt x="229953" y="253300"/>
                  </a:lnTo>
                  <a:lnTo>
                    <a:pt x="229212" y="240600"/>
                  </a:lnTo>
                  <a:close/>
                </a:path>
                <a:path w="1024890" h="3060065">
                  <a:moveTo>
                    <a:pt x="215508" y="215200"/>
                  </a:moveTo>
                  <a:lnTo>
                    <a:pt x="173084" y="215200"/>
                  </a:lnTo>
                  <a:lnTo>
                    <a:pt x="166086" y="227900"/>
                  </a:lnTo>
                  <a:lnTo>
                    <a:pt x="101611" y="227900"/>
                  </a:lnTo>
                  <a:lnTo>
                    <a:pt x="90903" y="240600"/>
                  </a:lnTo>
                  <a:lnTo>
                    <a:pt x="79524" y="253300"/>
                  </a:lnTo>
                  <a:lnTo>
                    <a:pt x="189570" y="253300"/>
                  </a:lnTo>
                  <a:lnTo>
                    <a:pt x="193028" y="240600"/>
                  </a:lnTo>
                  <a:lnTo>
                    <a:pt x="229212" y="240600"/>
                  </a:lnTo>
                  <a:lnTo>
                    <a:pt x="225078" y="227900"/>
                  </a:lnTo>
                  <a:lnTo>
                    <a:pt x="215508" y="215200"/>
                  </a:lnTo>
                  <a:close/>
                </a:path>
                <a:path w="1024890" h="3060065">
                  <a:moveTo>
                    <a:pt x="131468" y="202500"/>
                  </a:moveTo>
                  <a:lnTo>
                    <a:pt x="112561" y="202500"/>
                  </a:lnTo>
                  <a:lnTo>
                    <a:pt x="116020" y="215200"/>
                  </a:lnTo>
                  <a:lnTo>
                    <a:pt x="111639" y="227900"/>
                  </a:lnTo>
                  <a:lnTo>
                    <a:pt x="151442" y="227900"/>
                  </a:lnTo>
                  <a:lnTo>
                    <a:pt x="145417" y="215200"/>
                  </a:lnTo>
                  <a:lnTo>
                    <a:pt x="139296" y="215200"/>
                  </a:lnTo>
                  <a:lnTo>
                    <a:pt x="131468" y="202500"/>
                  </a:lnTo>
                  <a:close/>
                </a:path>
                <a:path w="1024890" h="3060065">
                  <a:moveTo>
                    <a:pt x="198216" y="202500"/>
                  </a:moveTo>
                  <a:lnTo>
                    <a:pt x="163977" y="202500"/>
                  </a:lnTo>
                  <a:lnTo>
                    <a:pt x="174007" y="215200"/>
                  </a:lnTo>
                  <a:lnTo>
                    <a:pt x="197294" y="215200"/>
                  </a:lnTo>
                  <a:lnTo>
                    <a:pt x="198216" y="202500"/>
                  </a:lnTo>
                  <a:close/>
                </a:path>
                <a:path w="1024890" h="3060065">
                  <a:moveTo>
                    <a:pt x="209398" y="202500"/>
                  </a:moveTo>
                  <a:lnTo>
                    <a:pt x="198216" y="202500"/>
                  </a:lnTo>
                  <a:lnTo>
                    <a:pt x="199945" y="215200"/>
                  </a:lnTo>
                  <a:lnTo>
                    <a:pt x="212050" y="215200"/>
                  </a:lnTo>
                  <a:lnTo>
                    <a:pt x="209398" y="202500"/>
                  </a:lnTo>
                  <a:close/>
                </a:path>
                <a:path w="1024890" h="3060065">
                  <a:moveTo>
                    <a:pt x="212473" y="189800"/>
                  </a:moveTo>
                  <a:lnTo>
                    <a:pt x="163761" y="189800"/>
                  </a:lnTo>
                  <a:lnTo>
                    <a:pt x="160778" y="202500"/>
                  </a:lnTo>
                  <a:lnTo>
                    <a:pt x="210321" y="202500"/>
                  </a:lnTo>
                  <a:lnTo>
                    <a:pt x="212473" y="189800"/>
                  </a:lnTo>
                  <a:close/>
                </a:path>
                <a:path w="1024890" h="3060065">
                  <a:moveTo>
                    <a:pt x="193401" y="177100"/>
                  </a:moveTo>
                  <a:lnTo>
                    <a:pt x="178656" y="177100"/>
                  </a:lnTo>
                  <a:lnTo>
                    <a:pt x="172277" y="189800"/>
                  </a:lnTo>
                  <a:lnTo>
                    <a:pt x="200752" y="189800"/>
                  </a:lnTo>
                  <a:lnTo>
                    <a:pt x="193401" y="177100"/>
                  </a:lnTo>
                  <a:close/>
                </a:path>
                <a:path w="1024890" h="3060065">
                  <a:moveTo>
                    <a:pt x="89159" y="126300"/>
                  </a:moveTo>
                  <a:lnTo>
                    <a:pt x="88352" y="139000"/>
                  </a:lnTo>
                  <a:lnTo>
                    <a:pt x="90888" y="139000"/>
                  </a:lnTo>
                  <a:lnTo>
                    <a:pt x="89159" y="126300"/>
                  </a:lnTo>
                  <a:close/>
                </a:path>
                <a:path w="1024890" h="3060065">
                  <a:moveTo>
                    <a:pt x="18261" y="88200"/>
                  </a:moveTo>
                  <a:lnTo>
                    <a:pt x="12151" y="88200"/>
                  </a:lnTo>
                  <a:lnTo>
                    <a:pt x="6963" y="100900"/>
                  </a:lnTo>
                  <a:lnTo>
                    <a:pt x="21719" y="100900"/>
                  </a:lnTo>
                  <a:lnTo>
                    <a:pt x="18261" y="88200"/>
                  </a:lnTo>
                  <a:close/>
                </a:path>
                <a:path w="1024890" h="3060065">
                  <a:moveTo>
                    <a:pt x="102993" y="0"/>
                  </a:moveTo>
                  <a:lnTo>
                    <a:pt x="95109" y="8069"/>
                  </a:lnTo>
                  <a:lnTo>
                    <a:pt x="88338" y="14669"/>
                  </a:lnTo>
                  <a:lnTo>
                    <a:pt x="82842" y="20621"/>
                  </a:lnTo>
                  <a:lnTo>
                    <a:pt x="78784" y="26745"/>
                  </a:lnTo>
                  <a:lnTo>
                    <a:pt x="78733" y="35391"/>
                  </a:lnTo>
                  <a:lnTo>
                    <a:pt x="83741" y="44037"/>
                  </a:lnTo>
                  <a:lnTo>
                    <a:pt x="91688" y="50090"/>
                  </a:lnTo>
                  <a:lnTo>
                    <a:pt x="100457" y="50954"/>
                  </a:lnTo>
                  <a:lnTo>
                    <a:pt x="106959" y="47744"/>
                  </a:lnTo>
                  <a:lnTo>
                    <a:pt x="112965" y="42568"/>
                  </a:lnTo>
                  <a:lnTo>
                    <a:pt x="117673" y="36396"/>
                  </a:lnTo>
                  <a:lnTo>
                    <a:pt x="120285" y="30204"/>
                  </a:lnTo>
                  <a:lnTo>
                    <a:pt x="119188" y="24171"/>
                  </a:lnTo>
                  <a:lnTo>
                    <a:pt x="115227" y="17393"/>
                  </a:lnTo>
                  <a:lnTo>
                    <a:pt x="109472" y="9469"/>
                  </a:lnTo>
                  <a:lnTo>
                    <a:pt x="102993" y="0"/>
                  </a:lnTo>
                  <a:close/>
                </a:path>
                <a:path w="1024890" h="3060065">
                  <a:moveTo>
                    <a:pt x="52845" y="21557"/>
                  </a:moveTo>
                  <a:lnTo>
                    <a:pt x="51116" y="21557"/>
                  </a:lnTo>
                  <a:lnTo>
                    <a:pt x="51116" y="29397"/>
                  </a:lnTo>
                  <a:lnTo>
                    <a:pt x="51923" y="28474"/>
                  </a:lnTo>
                  <a:lnTo>
                    <a:pt x="52845" y="26745"/>
                  </a:lnTo>
                  <a:lnTo>
                    <a:pt x="53652" y="25938"/>
                  </a:lnTo>
                  <a:lnTo>
                    <a:pt x="53652" y="23287"/>
                  </a:lnTo>
                  <a:lnTo>
                    <a:pt x="52845" y="21557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1879" y="3366515"/>
              <a:ext cx="11186668" cy="2640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6705600"/>
            <a:chOff x="0" y="0"/>
            <a:chExt cx="18288000" cy="670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6705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692158"/>
            <a:ext cx="9825355" cy="596265"/>
          </a:xfrm>
          <a:custGeom>
            <a:avLst/>
            <a:gdLst/>
            <a:ahLst/>
            <a:cxnLst/>
            <a:rect l="l" t="t" r="r" b="b"/>
            <a:pathLst>
              <a:path w="9825355" h="596265">
                <a:moveTo>
                  <a:pt x="9182498" y="484186"/>
                </a:moveTo>
                <a:lnTo>
                  <a:pt x="8879124" y="493518"/>
                </a:lnTo>
                <a:lnTo>
                  <a:pt x="8899829" y="510670"/>
                </a:lnTo>
                <a:lnTo>
                  <a:pt x="8927114" y="549219"/>
                </a:lnTo>
                <a:lnTo>
                  <a:pt x="8945665" y="568978"/>
                </a:lnTo>
                <a:lnTo>
                  <a:pt x="8969082" y="582234"/>
                </a:lnTo>
                <a:lnTo>
                  <a:pt x="8994192" y="587815"/>
                </a:lnTo>
                <a:lnTo>
                  <a:pt x="9017824" y="584547"/>
                </a:lnTo>
                <a:lnTo>
                  <a:pt x="9057215" y="568088"/>
                </a:lnTo>
                <a:lnTo>
                  <a:pt x="9075901" y="558619"/>
                </a:lnTo>
                <a:lnTo>
                  <a:pt x="9131506" y="514979"/>
                </a:lnTo>
                <a:lnTo>
                  <a:pt x="9171988" y="489592"/>
                </a:lnTo>
                <a:lnTo>
                  <a:pt x="9182498" y="484186"/>
                </a:lnTo>
                <a:close/>
              </a:path>
              <a:path w="9825355" h="596265">
                <a:moveTo>
                  <a:pt x="9214027" y="467969"/>
                </a:moveTo>
                <a:lnTo>
                  <a:pt x="7350295" y="525299"/>
                </a:lnTo>
                <a:lnTo>
                  <a:pt x="7371143" y="529740"/>
                </a:lnTo>
                <a:lnTo>
                  <a:pt x="7387334" y="545760"/>
                </a:lnTo>
                <a:lnTo>
                  <a:pt x="7396943" y="572147"/>
                </a:lnTo>
                <a:lnTo>
                  <a:pt x="7402855" y="596106"/>
                </a:lnTo>
                <a:lnTo>
                  <a:pt x="7737757" y="595969"/>
                </a:lnTo>
                <a:lnTo>
                  <a:pt x="7795936" y="580203"/>
                </a:lnTo>
                <a:lnTo>
                  <a:pt x="7849948" y="567106"/>
                </a:lnTo>
                <a:lnTo>
                  <a:pt x="7904258" y="556541"/>
                </a:lnTo>
                <a:lnTo>
                  <a:pt x="7958824" y="548510"/>
                </a:lnTo>
                <a:lnTo>
                  <a:pt x="8010370" y="543113"/>
                </a:lnTo>
                <a:lnTo>
                  <a:pt x="8113813" y="534848"/>
                </a:lnTo>
                <a:lnTo>
                  <a:pt x="8165609" y="531984"/>
                </a:lnTo>
                <a:lnTo>
                  <a:pt x="8826223" y="511663"/>
                </a:lnTo>
                <a:lnTo>
                  <a:pt x="8855953" y="495502"/>
                </a:lnTo>
                <a:lnTo>
                  <a:pt x="8879124" y="493518"/>
                </a:lnTo>
                <a:lnTo>
                  <a:pt x="9182498" y="484186"/>
                </a:lnTo>
                <a:lnTo>
                  <a:pt x="9214027" y="467969"/>
                </a:lnTo>
                <a:close/>
              </a:path>
              <a:path w="9825355" h="596265">
                <a:moveTo>
                  <a:pt x="8826223" y="511663"/>
                </a:moveTo>
                <a:lnTo>
                  <a:pt x="8165609" y="531984"/>
                </a:lnTo>
                <a:lnTo>
                  <a:pt x="8217442" y="531661"/>
                </a:lnTo>
                <a:lnTo>
                  <a:pt x="8269221" y="532609"/>
                </a:lnTo>
                <a:lnTo>
                  <a:pt x="8320974" y="537370"/>
                </a:lnTo>
                <a:lnTo>
                  <a:pt x="8372659" y="540863"/>
                </a:lnTo>
                <a:lnTo>
                  <a:pt x="8424294" y="540545"/>
                </a:lnTo>
                <a:lnTo>
                  <a:pt x="8527437" y="538643"/>
                </a:lnTo>
                <a:lnTo>
                  <a:pt x="8578879" y="539602"/>
                </a:lnTo>
                <a:lnTo>
                  <a:pt x="8630177" y="543106"/>
                </a:lnTo>
                <a:lnTo>
                  <a:pt x="8681296" y="550428"/>
                </a:lnTo>
                <a:lnTo>
                  <a:pt x="8718739" y="553088"/>
                </a:lnTo>
                <a:lnTo>
                  <a:pt x="8753980" y="546921"/>
                </a:lnTo>
                <a:lnTo>
                  <a:pt x="8787902" y="534442"/>
                </a:lnTo>
                <a:lnTo>
                  <a:pt x="8821268" y="514357"/>
                </a:lnTo>
                <a:lnTo>
                  <a:pt x="8826223" y="511663"/>
                </a:lnTo>
                <a:close/>
              </a:path>
              <a:path w="9825355" h="596265">
                <a:moveTo>
                  <a:pt x="9601210" y="411588"/>
                </a:moveTo>
                <a:lnTo>
                  <a:pt x="7068928" y="489483"/>
                </a:lnTo>
                <a:lnTo>
                  <a:pt x="7118455" y="489230"/>
                </a:lnTo>
                <a:lnTo>
                  <a:pt x="7168347" y="496589"/>
                </a:lnTo>
                <a:lnTo>
                  <a:pt x="7177589" y="501388"/>
                </a:lnTo>
                <a:lnTo>
                  <a:pt x="7185370" y="507501"/>
                </a:lnTo>
                <a:lnTo>
                  <a:pt x="7191424" y="514939"/>
                </a:lnTo>
                <a:lnTo>
                  <a:pt x="7195482" y="523708"/>
                </a:lnTo>
                <a:lnTo>
                  <a:pt x="7194388" y="531365"/>
                </a:lnTo>
                <a:lnTo>
                  <a:pt x="7189506" y="539139"/>
                </a:lnTo>
                <a:lnTo>
                  <a:pt x="7182708" y="548242"/>
                </a:lnTo>
                <a:lnTo>
                  <a:pt x="7175712" y="554811"/>
                </a:lnTo>
                <a:lnTo>
                  <a:pt x="7171584" y="560020"/>
                </a:lnTo>
                <a:lnTo>
                  <a:pt x="7162159" y="560310"/>
                </a:lnTo>
                <a:lnTo>
                  <a:pt x="7156707" y="564289"/>
                </a:lnTo>
                <a:lnTo>
                  <a:pt x="7149018" y="569608"/>
                </a:lnTo>
                <a:lnTo>
                  <a:pt x="7127032" y="589344"/>
                </a:lnTo>
                <a:lnTo>
                  <a:pt x="7138946" y="595330"/>
                </a:lnTo>
                <a:lnTo>
                  <a:pt x="7230720" y="595048"/>
                </a:lnTo>
                <a:lnTo>
                  <a:pt x="7275781" y="570791"/>
                </a:lnTo>
                <a:lnTo>
                  <a:pt x="7309388" y="545616"/>
                </a:lnTo>
                <a:lnTo>
                  <a:pt x="7326719" y="533648"/>
                </a:lnTo>
                <a:lnTo>
                  <a:pt x="7350295" y="525299"/>
                </a:lnTo>
                <a:lnTo>
                  <a:pt x="9214027" y="467969"/>
                </a:lnTo>
                <a:lnTo>
                  <a:pt x="9257617" y="451381"/>
                </a:lnTo>
                <a:lnTo>
                  <a:pt x="9302637" y="437290"/>
                </a:lnTo>
                <a:lnTo>
                  <a:pt x="9349123" y="428237"/>
                </a:lnTo>
                <a:lnTo>
                  <a:pt x="9396952" y="421683"/>
                </a:lnTo>
                <a:lnTo>
                  <a:pt x="9446119" y="418900"/>
                </a:lnTo>
                <a:lnTo>
                  <a:pt x="9497835" y="417309"/>
                </a:lnTo>
                <a:lnTo>
                  <a:pt x="9601210" y="411588"/>
                </a:lnTo>
                <a:close/>
              </a:path>
              <a:path w="9825355" h="596265">
                <a:moveTo>
                  <a:pt x="6865137" y="519893"/>
                </a:moveTo>
                <a:lnTo>
                  <a:pt x="5038395" y="576085"/>
                </a:lnTo>
                <a:lnTo>
                  <a:pt x="5053555" y="578159"/>
                </a:lnTo>
                <a:lnTo>
                  <a:pt x="5100864" y="588140"/>
                </a:lnTo>
                <a:lnTo>
                  <a:pt x="5116211" y="590209"/>
                </a:lnTo>
                <a:lnTo>
                  <a:pt x="5131516" y="593550"/>
                </a:lnTo>
                <a:lnTo>
                  <a:pt x="5135644" y="595440"/>
                </a:lnTo>
                <a:lnTo>
                  <a:pt x="6925137" y="595554"/>
                </a:lnTo>
                <a:lnTo>
                  <a:pt x="6925847" y="591720"/>
                </a:lnTo>
                <a:lnTo>
                  <a:pt x="6917473" y="584354"/>
                </a:lnTo>
                <a:lnTo>
                  <a:pt x="6911825" y="581987"/>
                </a:lnTo>
                <a:lnTo>
                  <a:pt x="6871943" y="567966"/>
                </a:lnTo>
                <a:lnTo>
                  <a:pt x="6864679" y="561837"/>
                </a:lnTo>
                <a:lnTo>
                  <a:pt x="6857843" y="555694"/>
                </a:lnTo>
                <a:lnTo>
                  <a:pt x="6851397" y="548269"/>
                </a:lnTo>
                <a:lnTo>
                  <a:pt x="6845379" y="540830"/>
                </a:lnTo>
                <a:lnTo>
                  <a:pt x="6851960" y="534275"/>
                </a:lnTo>
                <a:lnTo>
                  <a:pt x="6858462" y="526451"/>
                </a:lnTo>
                <a:lnTo>
                  <a:pt x="6865137" y="519893"/>
                </a:lnTo>
                <a:close/>
              </a:path>
              <a:path w="9825355" h="596265">
                <a:moveTo>
                  <a:pt x="5010081" y="595432"/>
                </a:moveTo>
                <a:lnTo>
                  <a:pt x="5009744" y="596025"/>
                </a:lnTo>
                <a:lnTo>
                  <a:pt x="5136715" y="595931"/>
                </a:lnTo>
                <a:lnTo>
                  <a:pt x="5135644" y="595440"/>
                </a:lnTo>
                <a:lnTo>
                  <a:pt x="5010081" y="595432"/>
                </a:lnTo>
                <a:close/>
              </a:path>
              <a:path w="9825355" h="596265">
                <a:moveTo>
                  <a:pt x="877422" y="595170"/>
                </a:moveTo>
                <a:lnTo>
                  <a:pt x="5010081" y="595432"/>
                </a:lnTo>
                <a:lnTo>
                  <a:pt x="5014897" y="586972"/>
                </a:lnTo>
                <a:lnTo>
                  <a:pt x="5025226" y="579031"/>
                </a:lnTo>
                <a:lnTo>
                  <a:pt x="5038395" y="576085"/>
                </a:lnTo>
                <a:lnTo>
                  <a:pt x="6865137" y="519893"/>
                </a:lnTo>
                <a:lnTo>
                  <a:pt x="6872198" y="515864"/>
                </a:lnTo>
                <a:lnTo>
                  <a:pt x="6921363" y="509269"/>
                </a:lnTo>
                <a:lnTo>
                  <a:pt x="6970438" y="500136"/>
                </a:lnTo>
                <a:lnTo>
                  <a:pt x="7019614" y="493541"/>
                </a:lnTo>
                <a:lnTo>
                  <a:pt x="7068928" y="489483"/>
                </a:lnTo>
                <a:lnTo>
                  <a:pt x="9601210" y="411588"/>
                </a:lnTo>
                <a:lnTo>
                  <a:pt x="9756279" y="399195"/>
                </a:lnTo>
                <a:lnTo>
                  <a:pt x="9808061" y="396331"/>
                </a:lnTo>
                <a:lnTo>
                  <a:pt x="9814305" y="394869"/>
                </a:lnTo>
                <a:lnTo>
                  <a:pt x="9824820" y="388192"/>
                </a:lnTo>
                <a:lnTo>
                  <a:pt x="9824742" y="385653"/>
                </a:lnTo>
                <a:lnTo>
                  <a:pt x="9812900" y="349170"/>
                </a:lnTo>
                <a:lnTo>
                  <a:pt x="9775699" y="322361"/>
                </a:lnTo>
                <a:lnTo>
                  <a:pt x="908731" y="595114"/>
                </a:lnTo>
                <a:lnTo>
                  <a:pt x="877422" y="595170"/>
                </a:lnTo>
                <a:close/>
              </a:path>
              <a:path w="9825355" h="596265">
                <a:moveTo>
                  <a:pt x="4821604" y="435364"/>
                </a:moveTo>
                <a:lnTo>
                  <a:pt x="862456" y="557149"/>
                </a:lnTo>
                <a:lnTo>
                  <a:pt x="878610" y="557923"/>
                </a:lnTo>
                <a:lnTo>
                  <a:pt x="893890" y="562535"/>
                </a:lnTo>
                <a:lnTo>
                  <a:pt x="905377" y="571076"/>
                </a:lnTo>
                <a:lnTo>
                  <a:pt x="910233" y="586174"/>
                </a:lnTo>
                <a:lnTo>
                  <a:pt x="908731" y="595114"/>
                </a:lnTo>
                <a:lnTo>
                  <a:pt x="9775699" y="322361"/>
                </a:lnTo>
                <a:lnTo>
                  <a:pt x="9758941" y="311441"/>
                </a:lnTo>
                <a:lnTo>
                  <a:pt x="9747857" y="307971"/>
                </a:lnTo>
                <a:lnTo>
                  <a:pt x="9601444" y="312474"/>
                </a:lnTo>
                <a:lnTo>
                  <a:pt x="9577164" y="311951"/>
                </a:lnTo>
                <a:lnTo>
                  <a:pt x="9346791" y="319037"/>
                </a:lnTo>
                <a:lnTo>
                  <a:pt x="9340981" y="316674"/>
                </a:lnTo>
                <a:lnTo>
                  <a:pt x="8798690" y="333356"/>
                </a:lnTo>
                <a:lnTo>
                  <a:pt x="8782803" y="331303"/>
                </a:lnTo>
                <a:lnTo>
                  <a:pt x="8775347" y="326450"/>
                </a:lnTo>
                <a:lnTo>
                  <a:pt x="4983657" y="443085"/>
                </a:lnTo>
                <a:lnTo>
                  <a:pt x="4934164" y="443337"/>
                </a:lnTo>
                <a:lnTo>
                  <a:pt x="4884564" y="442321"/>
                </a:lnTo>
                <a:lnTo>
                  <a:pt x="4834727" y="436230"/>
                </a:lnTo>
                <a:lnTo>
                  <a:pt x="4821604" y="435364"/>
                </a:lnTo>
                <a:close/>
              </a:path>
              <a:path w="9825355" h="596265">
                <a:moveTo>
                  <a:pt x="389164" y="595139"/>
                </a:moveTo>
                <a:lnTo>
                  <a:pt x="382819" y="596045"/>
                </a:lnTo>
                <a:lnTo>
                  <a:pt x="877422" y="595170"/>
                </a:lnTo>
                <a:lnTo>
                  <a:pt x="389164" y="595139"/>
                </a:lnTo>
                <a:close/>
              </a:path>
              <a:path w="9825355" h="596265">
                <a:moveTo>
                  <a:pt x="9729383" y="302186"/>
                </a:moveTo>
                <a:lnTo>
                  <a:pt x="9698276" y="303143"/>
                </a:lnTo>
                <a:lnTo>
                  <a:pt x="9649948" y="310982"/>
                </a:lnTo>
                <a:lnTo>
                  <a:pt x="9747857" y="307971"/>
                </a:lnTo>
                <a:lnTo>
                  <a:pt x="9729383" y="302186"/>
                </a:lnTo>
                <a:close/>
              </a:path>
              <a:path w="9825355" h="596265">
                <a:moveTo>
                  <a:pt x="0" y="304147"/>
                </a:moveTo>
                <a:lnTo>
                  <a:pt x="8" y="595114"/>
                </a:lnTo>
                <a:lnTo>
                  <a:pt x="389164" y="595139"/>
                </a:lnTo>
                <a:lnTo>
                  <a:pt x="553288" y="573012"/>
                </a:lnTo>
                <a:lnTo>
                  <a:pt x="604505" y="567625"/>
                </a:lnTo>
                <a:lnTo>
                  <a:pt x="707583" y="561913"/>
                </a:lnTo>
                <a:lnTo>
                  <a:pt x="4821604" y="435364"/>
                </a:lnTo>
                <a:lnTo>
                  <a:pt x="4782236" y="432763"/>
                </a:lnTo>
                <a:lnTo>
                  <a:pt x="4746901" y="431308"/>
                </a:lnTo>
                <a:lnTo>
                  <a:pt x="4056358" y="452550"/>
                </a:lnTo>
                <a:lnTo>
                  <a:pt x="4005607" y="452840"/>
                </a:lnTo>
                <a:lnTo>
                  <a:pt x="3904071" y="450881"/>
                </a:lnTo>
                <a:lnTo>
                  <a:pt x="3802446" y="443843"/>
                </a:lnTo>
                <a:lnTo>
                  <a:pt x="3751622" y="439053"/>
                </a:lnTo>
                <a:lnTo>
                  <a:pt x="3606657" y="443512"/>
                </a:lnTo>
                <a:lnTo>
                  <a:pt x="3580964" y="443032"/>
                </a:lnTo>
                <a:lnTo>
                  <a:pt x="2433075" y="478342"/>
                </a:lnTo>
                <a:lnTo>
                  <a:pt x="2396412" y="476928"/>
                </a:lnTo>
                <a:lnTo>
                  <a:pt x="2286141" y="459991"/>
                </a:lnTo>
                <a:lnTo>
                  <a:pt x="2266556" y="444075"/>
                </a:lnTo>
                <a:lnTo>
                  <a:pt x="2260266" y="436645"/>
                </a:lnTo>
                <a:lnTo>
                  <a:pt x="2267042" y="433895"/>
                </a:lnTo>
                <a:lnTo>
                  <a:pt x="2274000" y="432411"/>
                </a:lnTo>
                <a:lnTo>
                  <a:pt x="2280998" y="432196"/>
                </a:lnTo>
                <a:lnTo>
                  <a:pt x="2336356" y="427952"/>
                </a:lnTo>
                <a:lnTo>
                  <a:pt x="2502548" y="419028"/>
                </a:lnTo>
                <a:lnTo>
                  <a:pt x="2557907" y="414783"/>
                </a:lnTo>
                <a:lnTo>
                  <a:pt x="2607596" y="411984"/>
                </a:lnTo>
                <a:lnTo>
                  <a:pt x="2657241" y="407916"/>
                </a:lnTo>
                <a:lnTo>
                  <a:pt x="2706920" y="405117"/>
                </a:lnTo>
                <a:lnTo>
                  <a:pt x="2955103" y="386048"/>
                </a:lnTo>
                <a:lnTo>
                  <a:pt x="3004762" y="383250"/>
                </a:lnTo>
                <a:lnTo>
                  <a:pt x="3054381" y="379182"/>
                </a:lnTo>
                <a:lnTo>
                  <a:pt x="3104039" y="376384"/>
                </a:lnTo>
                <a:lnTo>
                  <a:pt x="3153656" y="372316"/>
                </a:lnTo>
                <a:lnTo>
                  <a:pt x="3250946" y="366783"/>
                </a:lnTo>
                <a:lnTo>
                  <a:pt x="3299657" y="365284"/>
                </a:lnTo>
                <a:lnTo>
                  <a:pt x="3348334" y="362516"/>
                </a:lnTo>
                <a:lnTo>
                  <a:pt x="3397045" y="361018"/>
                </a:lnTo>
                <a:lnTo>
                  <a:pt x="3494373" y="356753"/>
                </a:lnTo>
                <a:lnTo>
                  <a:pt x="3891066" y="344551"/>
                </a:lnTo>
                <a:lnTo>
                  <a:pt x="4087064" y="328357"/>
                </a:lnTo>
                <a:lnTo>
                  <a:pt x="4136060" y="325579"/>
                </a:lnTo>
                <a:lnTo>
                  <a:pt x="4950568" y="300525"/>
                </a:lnTo>
                <a:lnTo>
                  <a:pt x="5053105" y="294829"/>
                </a:lnTo>
                <a:lnTo>
                  <a:pt x="6978208" y="235612"/>
                </a:lnTo>
                <a:lnTo>
                  <a:pt x="7142062" y="222948"/>
                </a:lnTo>
                <a:lnTo>
                  <a:pt x="8609966" y="177795"/>
                </a:lnTo>
                <a:lnTo>
                  <a:pt x="8684602" y="165334"/>
                </a:lnTo>
                <a:lnTo>
                  <a:pt x="8923395" y="145283"/>
                </a:lnTo>
                <a:lnTo>
                  <a:pt x="9067237" y="137046"/>
                </a:lnTo>
                <a:lnTo>
                  <a:pt x="9115657" y="135557"/>
                </a:lnTo>
                <a:lnTo>
                  <a:pt x="9164015" y="131528"/>
                </a:lnTo>
                <a:lnTo>
                  <a:pt x="9357639" y="120490"/>
                </a:lnTo>
                <a:lnTo>
                  <a:pt x="9615169" y="112568"/>
                </a:lnTo>
                <a:lnTo>
                  <a:pt x="9614882" y="111306"/>
                </a:lnTo>
                <a:lnTo>
                  <a:pt x="9556666" y="72438"/>
                </a:lnTo>
                <a:lnTo>
                  <a:pt x="9508879" y="58660"/>
                </a:lnTo>
                <a:lnTo>
                  <a:pt x="9484695" y="53051"/>
                </a:lnTo>
                <a:lnTo>
                  <a:pt x="469514" y="330363"/>
                </a:lnTo>
                <a:lnTo>
                  <a:pt x="419797" y="329351"/>
                </a:lnTo>
                <a:lnTo>
                  <a:pt x="370144" y="327067"/>
                </a:lnTo>
                <a:lnTo>
                  <a:pt x="320522" y="320970"/>
                </a:lnTo>
                <a:lnTo>
                  <a:pt x="271019" y="312328"/>
                </a:lnTo>
                <a:lnTo>
                  <a:pt x="112905" y="317191"/>
                </a:lnTo>
                <a:lnTo>
                  <a:pt x="61933" y="314948"/>
                </a:lnTo>
                <a:lnTo>
                  <a:pt x="11635" y="307601"/>
                </a:lnTo>
                <a:lnTo>
                  <a:pt x="0" y="304147"/>
                </a:lnTo>
                <a:close/>
              </a:path>
              <a:path w="9825355" h="596265">
                <a:moveTo>
                  <a:pt x="9455726" y="305521"/>
                </a:moveTo>
                <a:lnTo>
                  <a:pt x="9407366" y="308279"/>
                </a:lnTo>
                <a:lnTo>
                  <a:pt x="9359273" y="318653"/>
                </a:lnTo>
                <a:lnTo>
                  <a:pt x="9577164" y="311951"/>
                </a:lnTo>
                <a:lnTo>
                  <a:pt x="9552884" y="311427"/>
                </a:lnTo>
                <a:lnTo>
                  <a:pt x="9504272" y="307840"/>
                </a:lnTo>
                <a:lnTo>
                  <a:pt x="9455726" y="305521"/>
                </a:lnTo>
                <a:close/>
              </a:path>
              <a:path w="9825355" h="596265">
                <a:moveTo>
                  <a:pt x="9233756" y="257713"/>
                </a:moveTo>
                <a:lnTo>
                  <a:pt x="9185132" y="259209"/>
                </a:lnTo>
                <a:lnTo>
                  <a:pt x="9136010" y="261991"/>
                </a:lnTo>
                <a:lnTo>
                  <a:pt x="9088881" y="268523"/>
                </a:lnTo>
                <a:lnTo>
                  <a:pt x="9046308" y="283809"/>
                </a:lnTo>
                <a:lnTo>
                  <a:pt x="8997565" y="304367"/>
                </a:lnTo>
                <a:lnTo>
                  <a:pt x="8948281" y="316048"/>
                </a:lnTo>
                <a:lnTo>
                  <a:pt x="8898654" y="323928"/>
                </a:lnTo>
                <a:lnTo>
                  <a:pt x="8848724" y="328005"/>
                </a:lnTo>
                <a:lnTo>
                  <a:pt x="8798690" y="333356"/>
                </a:lnTo>
                <a:lnTo>
                  <a:pt x="9340981" y="316674"/>
                </a:lnTo>
                <a:lnTo>
                  <a:pt x="9332266" y="313131"/>
                </a:lnTo>
                <a:lnTo>
                  <a:pt x="9318038" y="304674"/>
                </a:lnTo>
                <a:lnTo>
                  <a:pt x="9306330" y="293599"/>
                </a:lnTo>
                <a:lnTo>
                  <a:pt x="9290487" y="278839"/>
                </a:lnTo>
                <a:lnTo>
                  <a:pt x="9273625" y="266652"/>
                </a:lnTo>
                <a:lnTo>
                  <a:pt x="9254953" y="258332"/>
                </a:lnTo>
                <a:lnTo>
                  <a:pt x="9233756" y="257713"/>
                </a:lnTo>
                <a:close/>
              </a:path>
              <a:path w="9825355" h="596265">
                <a:moveTo>
                  <a:pt x="6080891" y="277191"/>
                </a:moveTo>
                <a:lnTo>
                  <a:pt x="5661707" y="290085"/>
                </a:lnTo>
                <a:lnTo>
                  <a:pt x="5679504" y="294620"/>
                </a:lnTo>
                <a:lnTo>
                  <a:pt x="5693784" y="309428"/>
                </a:lnTo>
                <a:lnTo>
                  <a:pt x="5701955" y="329506"/>
                </a:lnTo>
                <a:lnTo>
                  <a:pt x="5701502" y="352391"/>
                </a:lnTo>
                <a:lnTo>
                  <a:pt x="5697812" y="362669"/>
                </a:lnTo>
                <a:lnTo>
                  <a:pt x="5691806" y="371748"/>
                </a:lnTo>
                <a:lnTo>
                  <a:pt x="5685012" y="379581"/>
                </a:lnTo>
                <a:lnTo>
                  <a:pt x="5678838" y="382312"/>
                </a:lnTo>
                <a:lnTo>
                  <a:pt x="5577757" y="385421"/>
                </a:lnTo>
                <a:lnTo>
                  <a:pt x="5527781" y="392041"/>
                </a:lnTo>
                <a:lnTo>
                  <a:pt x="5478032" y="399924"/>
                </a:lnTo>
                <a:lnTo>
                  <a:pt x="5428450" y="409073"/>
                </a:lnTo>
                <a:lnTo>
                  <a:pt x="5378894" y="416950"/>
                </a:lnTo>
                <a:lnTo>
                  <a:pt x="5329302" y="423558"/>
                </a:lnTo>
                <a:lnTo>
                  <a:pt x="5230147" y="426608"/>
                </a:lnTo>
                <a:lnTo>
                  <a:pt x="5180854" y="429395"/>
                </a:lnTo>
                <a:lnTo>
                  <a:pt x="5082344" y="437508"/>
                </a:lnTo>
                <a:lnTo>
                  <a:pt x="4983657" y="443085"/>
                </a:lnTo>
                <a:lnTo>
                  <a:pt x="8775347" y="326450"/>
                </a:lnTo>
                <a:lnTo>
                  <a:pt x="8771620" y="324024"/>
                </a:lnTo>
                <a:lnTo>
                  <a:pt x="8765876" y="311494"/>
                </a:lnTo>
                <a:lnTo>
                  <a:pt x="8766309" y="293693"/>
                </a:lnTo>
                <a:lnTo>
                  <a:pt x="7542690" y="331332"/>
                </a:lnTo>
                <a:lnTo>
                  <a:pt x="7526947" y="330545"/>
                </a:lnTo>
                <a:lnTo>
                  <a:pt x="7511486" y="328480"/>
                </a:lnTo>
                <a:lnTo>
                  <a:pt x="7505480" y="326123"/>
                </a:lnTo>
                <a:lnTo>
                  <a:pt x="5678838" y="382312"/>
                </a:lnTo>
                <a:lnTo>
                  <a:pt x="5628102" y="382602"/>
                </a:lnTo>
                <a:lnTo>
                  <a:pt x="7502477" y="324945"/>
                </a:lnTo>
                <a:lnTo>
                  <a:pt x="7496471" y="322589"/>
                </a:lnTo>
                <a:lnTo>
                  <a:pt x="7481819" y="316686"/>
                </a:lnTo>
                <a:lnTo>
                  <a:pt x="5965594" y="363326"/>
                </a:lnTo>
                <a:lnTo>
                  <a:pt x="5914404" y="359819"/>
                </a:lnTo>
                <a:lnTo>
                  <a:pt x="5863131" y="351231"/>
                </a:lnTo>
                <a:lnTo>
                  <a:pt x="5856347" y="348898"/>
                </a:lnTo>
                <a:lnTo>
                  <a:pt x="5850130" y="342737"/>
                </a:lnTo>
                <a:lnTo>
                  <a:pt x="5844168" y="335296"/>
                </a:lnTo>
                <a:lnTo>
                  <a:pt x="5838151" y="329128"/>
                </a:lnTo>
                <a:lnTo>
                  <a:pt x="5843603" y="325149"/>
                </a:lnTo>
                <a:lnTo>
                  <a:pt x="5848692" y="318639"/>
                </a:lnTo>
                <a:lnTo>
                  <a:pt x="5854793" y="317181"/>
                </a:lnTo>
                <a:lnTo>
                  <a:pt x="5903809" y="306779"/>
                </a:lnTo>
                <a:lnTo>
                  <a:pt x="6002054" y="288510"/>
                </a:lnTo>
                <a:lnTo>
                  <a:pt x="6051324" y="281912"/>
                </a:lnTo>
                <a:lnTo>
                  <a:pt x="6080891" y="277191"/>
                </a:lnTo>
                <a:close/>
              </a:path>
              <a:path w="9825355" h="596265">
                <a:moveTo>
                  <a:pt x="862456" y="557149"/>
                </a:moveTo>
                <a:lnTo>
                  <a:pt x="759262" y="560323"/>
                </a:lnTo>
                <a:lnTo>
                  <a:pt x="810949" y="560004"/>
                </a:lnTo>
                <a:lnTo>
                  <a:pt x="862456" y="557149"/>
                </a:lnTo>
                <a:close/>
              </a:path>
              <a:path w="9825355" h="596265">
                <a:moveTo>
                  <a:pt x="4491095" y="415036"/>
                </a:moveTo>
                <a:lnTo>
                  <a:pt x="4464695" y="417118"/>
                </a:lnTo>
                <a:lnTo>
                  <a:pt x="4437850" y="423027"/>
                </a:lnTo>
                <a:lnTo>
                  <a:pt x="4411182" y="426388"/>
                </a:lnTo>
                <a:lnTo>
                  <a:pt x="4309861" y="437128"/>
                </a:lnTo>
                <a:lnTo>
                  <a:pt x="4208492" y="445329"/>
                </a:lnTo>
                <a:lnTo>
                  <a:pt x="4107084" y="450990"/>
                </a:lnTo>
                <a:lnTo>
                  <a:pt x="4746901" y="431308"/>
                </a:lnTo>
                <a:lnTo>
                  <a:pt x="4729233" y="430581"/>
                </a:lnTo>
                <a:lnTo>
                  <a:pt x="4622666" y="431318"/>
                </a:lnTo>
                <a:lnTo>
                  <a:pt x="4569335" y="426606"/>
                </a:lnTo>
                <a:lnTo>
                  <a:pt x="4516272" y="418073"/>
                </a:lnTo>
                <a:lnTo>
                  <a:pt x="4491095" y="415036"/>
                </a:lnTo>
                <a:close/>
              </a:path>
              <a:path w="9825355" h="596265">
                <a:moveTo>
                  <a:pt x="8609966" y="177795"/>
                </a:moveTo>
                <a:lnTo>
                  <a:pt x="7142062" y="222948"/>
                </a:lnTo>
                <a:lnTo>
                  <a:pt x="7194617" y="226414"/>
                </a:lnTo>
                <a:lnTo>
                  <a:pt x="7248099" y="228581"/>
                </a:lnTo>
                <a:lnTo>
                  <a:pt x="7357109" y="235392"/>
                </a:lnTo>
                <a:lnTo>
                  <a:pt x="7412093" y="237513"/>
                </a:lnTo>
                <a:lnTo>
                  <a:pt x="7553244" y="236983"/>
                </a:lnTo>
                <a:lnTo>
                  <a:pt x="7600218" y="238079"/>
                </a:lnTo>
                <a:lnTo>
                  <a:pt x="7625142" y="276701"/>
                </a:lnTo>
                <a:lnTo>
                  <a:pt x="7623411" y="286919"/>
                </a:lnTo>
                <a:lnTo>
                  <a:pt x="7587651" y="319784"/>
                </a:lnTo>
                <a:lnTo>
                  <a:pt x="7542690" y="331332"/>
                </a:lnTo>
                <a:lnTo>
                  <a:pt x="8766309" y="293693"/>
                </a:lnTo>
                <a:lnTo>
                  <a:pt x="8768607" y="270751"/>
                </a:lnTo>
                <a:lnTo>
                  <a:pt x="8766345" y="260656"/>
                </a:lnTo>
                <a:lnTo>
                  <a:pt x="8570369" y="266684"/>
                </a:lnTo>
                <a:lnTo>
                  <a:pt x="8517191" y="261967"/>
                </a:lnTo>
                <a:lnTo>
                  <a:pt x="8475253" y="254363"/>
                </a:lnTo>
                <a:lnTo>
                  <a:pt x="8391886" y="236598"/>
                </a:lnTo>
                <a:lnTo>
                  <a:pt x="8350432" y="226437"/>
                </a:lnTo>
                <a:lnTo>
                  <a:pt x="8334600" y="212948"/>
                </a:lnTo>
                <a:lnTo>
                  <a:pt x="8329529" y="206751"/>
                </a:lnTo>
                <a:lnTo>
                  <a:pt x="8335449" y="204027"/>
                </a:lnTo>
                <a:lnTo>
                  <a:pt x="8341797" y="201291"/>
                </a:lnTo>
                <a:lnTo>
                  <a:pt x="8348612" y="199811"/>
                </a:lnTo>
                <a:lnTo>
                  <a:pt x="8518835" y="194575"/>
                </a:lnTo>
                <a:lnTo>
                  <a:pt x="8560399" y="188214"/>
                </a:lnTo>
                <a:lnTo>
                  <a:pt x="8601699" y="179320"/>
                </a:lnTo>
                <a:lnTo>
                  <a:pt x="8609966" y="177795"/>
                </a:lnTo>
                <a:close/>
              </a:path>
              <a:path w="9825355" h="596265">
                <a:moveTo>
                  <a:pt x="3719637" y="433684"/>
                </a:moveTo>
                <a:lnTo>
                  <a:pt x="3709442" y="433997"/>
                </a:lnTo>
                <a:lnTo>
                  <a:pt x="3658072" y="441931"/>
                </a:lnTo>
                <a:lnTo>
                  <a:pt x="3751622" y="439053"/>
                </a:lnTo>
                <a:lnTo>
                  <a:pt x="3730206" y="434629"/>
                </a:lnTo>
                <a:lnTo>
                  <a:pt x="3719637" y="433684"/>
                </a:lnTo>
                <a:close/>
              </a:path>
              <a:path w="9825355" h="596265">
                <a:moveTo>
                  <a:pt x="3251995" y="435363"/>
                </a:moveTo>
                <a:lnTo>
                  <a:pt x="3056761" y="441368"/>
                </a:lnTo>
                <a:lnTo>
                  <a:pt x="2851335" y="452770"/>
                </a:lnTo>
                <a:lnTo>
                  <a:pt x="2799143" y="456916"/>
                </a:lnTo>
                <a:lnTo>
                  <a:pt x="2694699" y="463941"/>
                </a:lnTo>
                <a:lnTo>
                  <a:pt x="2433075" y="478342"/>
                </a:lnTo>
                <a:lnTo>
                  <a:pt x="3580964" y="443032"/>
                </a:lnTo>
                <a:lnTo>
                  <a:pt x="3555271" y="442552"/>
                </a:lnTo>
                <a:lnTo>
                  <a:pt x="3503911" y="440320"/>
                </a:lnTo>
                <a:lnTo>
                  <a:pt x="3452535" y="436818"/>
                </a:lnTo>
                <a:lnTo>
                  <a:pt x="3401177" y="434586"/>
                </a:lnTo>
                <a:lnTo>
                  <a:pt x="3349796" y="433625"/>
                </a:lnTo>
                <a:lnTo>
                  <a:pt x="3300905" y="435129"/>
                </a:lnTo>
                <a:lnTo>
                  <a:pt x="3251995" y="435363"/>
                </a:lnTo>
                <a:close/>
              </a:path>
              <a:path w="9825355" h="596265">
                <a:moveTo>
                  <a:pt x="6960636" y="237423"/>
                </a:moveTo>
                <a:lnTo>
                  <a:pt x="6398181" y="254725"/>
                </a:lnTo>
                <a:lnTo>
                  <a:pt x="6448091" y="255731"/>
                </a:lnTo>
                <a:lnTo>
                  <a:pt x="6548155" y="260276"/>
                </a:lnTo>
                <a:lnTo>
                  <a:pt x="6568202" y="293966"/>
                </a:lnTo>
                <a:lnTo>
                  <a:pt x="6560764" y="303089"/>
                </a:lnTo>
                <a:lnTo>
                  <a:pt x="6555805" y="304512"/>
                </a:lnTo>
                <a:lnTo>
                  <a:pt x="6535950" y="311476"/>
                </a:lnTo>
                <a:lnTo>
                  <a:pt x="6495387" y="320347"/>
                </a:lnTo>
                <a:lnTo>
                  <a:pt x="6474772" y="323522"/>
                </a:lnTo>
                <a:lnTo>
                  <a:pt x="6423986" y="326355"/>
                </a:lnTo>
                <a:lnTo>
                  <a:pt x="6220620" y="332611"/>
                </a:lnTo>
                <a:lnTo>
                  <a:pt x="6067701" y="356374"/>
                </a:lnTo>
                <a:lnTo>
                  <a:pt x="6016684" y="361755"/>
                </a:lnTo>
                <a:lnTo>
                  <a:pt x="7481819" y="316686"/>
                </a:lnTo>
                <a:lnTo>
                  <a:pt x="7449586" y="303701"/>
                </a:lnTo>
                <a:lnTo>
                  <a:pt x="7402465" y="289904"/>
                </a:lnTo>
                <a:lnTo>
                  <a:pt x="7378759" y="284280"/>
                </a:lnTo>
                <a:lnTo>
                  <a:pt x="6976394" y="296657"/>
                </a:lnTo>
                <a:lnTo>
                  <a:pt x="6955521" y="296028"/>
                </a:lnTo>
                <a:lnTo>
                  <a:pt x="6917311" y="285768"/>
                </a:lnTo>
                <a:lnTo>
                  <a:pt x="6905789" y="269605"/>
                </a:lnTo>
                <a:lnTo>
                  <a:pt x="6906760" y="261951"/>
                </a:lnTo>
                <a:lnTo>
                  <a:pt x="6911708" y="252905"/>
                </a:lnTo>
                <a:lnTo>
                  <a:pt x="6918623" y="245069"/>
                </a:lnTo>
                <a:lnTo>
                  <a:pt x="6925494" y="241045"/>
                </a:lnTo>
                <a:lnTo>
                  <a:pt x="6960636" y="237423"/>
                </a:lnTo>
                <a:close/>
              </a:path>
              <a:path w="9825355" h="596265">
                <a:moveTo>
                  <a:pt x="8751955" y="243310"/>
                </a:moveTo>
                <a:lnTo>
                  <a:pt x="8728086" y="245315"/>
                </a:lnTo>
                <a:lnTo>
                  <a:pt x="8676338" y="258342"/>
                </a:lnTo>
                <a:lnTo>
                  <a:pt x="8623579" y="265047"/>
                </a:lnTo>
                <a:lnTo>
                  <a:pt x="8766345" y="260656"/>
                </a:lnTo>
                <a:lnTo>
                  <a:pt x="8764649" y="253084"/>
                </a:lnTo>
                <a:lnTo>
                  <a:pt x="8751955" y="243310"/>
                </a:lnTo>
                <a:close/>
              </a:path>
              <a:path w="9825355" h="596265">
                <a:moveTo>
                  <a:pt x="7211670" y="270360"/>
                </a:moveTo>
                <a:lnTo>
                  <a:pt x="7163488" y="273113"/>
                </a:lnTo>
                <a:lnTo>
                  <a:pt x="7115111" y="277142"/>
                </a:lnTo>
                <a:lnTo>
                  <a:pt x="7017996" y="292836"/>
                </a:lnTo>
                <a:lnTo>
                  <a:pt x="6976394" y="296657"/>
                </a:lnTo>
                <a:lnTo>
                  <a:pt x="7378759" y="284280"/>
                </a:lnTo>
                <a:lnTo>
                  <a:pt x="7355054" y="278656"/>
                </a:lnTo>
                <a:lnTo>
                  <a:pt x="7307460" y="272496"/>
                </a:lnTo>
                <a:lnTo>
                  <a:pt x="7259670" y="270155"/>
                </a:lnTo>
                <a:lnTo>
                  <a:pt x="7211670" y="270360"/>
                </a:lnTo>
                <a:close/>
              </a:path>
              <a:path w="9825355" h="596265">
                <a:moveTo>
                  <a:pt x="6978208" y="235612"/>
                </a:moveTo>
                <a:lnTo>
                  <a:pt x="5104423" y="293251"/>
                </a:lnTo>
                <a:lnTo>
                  <a:pt x="5206785" y="292643"/>
                </a:lnTo>
                <a:lnTo>
                  <a:pt x="5257728" y="293617"/>
                </a:lnTo>
                <a:lnTo>
                  <a:pt x="5308606" y="297135"/>
                </a:lnTo>
                <a:lnTo>
                  <a:pt x="5359324" y="301928"/>
                </a:lnTo>
                <a:lnTo>
                  <a:pt x="5409828" y="307998"/>
                </a:lnTo>
                <a:lnTo>
                  <a:pt x="5459038" y="311566"/>
                </a:lnTo>
                <a:lnTo>
                  <a:pt x="5509204" y="308753"/>
                </a:lnTo>
                <a:lnTo>
                  <a:pt x="5610920" y="295459"/>
                </a:lnTo>
                <a:lnTo>
                  <a:pt x="5661707" y="290085"/>
                </a:lnTo>
                <a:lnTo>
                  <a:pt x="6080891" y="277191"/>
                </a:lnTo>
                <a:lnTo>
                  <a:pt x="6100603" y="274043"/>
                </a:lnTo>
                <a:lnTo>
                  <a:pt x="6199461" y="263379"/>
                </a:lnTo>
                <a:lnTo>
                  <a:pt x="6298678" y="257785"/>
                </a:lnTo>
                <a:lnTo>
                  <a:pt x="6960636" y="237423"/>
                </a:lnTo>
                <a:lnTo>
                  <a:pt x="6978208" y="235612"/>
                </a:lnTo>
                <a:close/>
              </a:path>
              <a:path w="9825355" h="596265">
                <a:moveTo>
                  <a:pt x="3891066" y="344551"/>
                </a:moveTo>
                <a:lnTo>
                  <a:pt x="3792976" y="347568"/>
                </a:lnTo>
                <a:lnTo>
                  <a:pt x="3793093" y="351376"/>
                </a:lnTo>
                <a:lnTo>
                  <a:pt x="3842045" y="347329"/>
                </a:lnTo>
                <a:lnTo>
                  <a:pt x="3891066" y="344551"/>
                </a:lnTo>
                <a:close/>
              </a:path>
              <a:path w="9825355" h="596265">
                <a:moveTo>
                  <a:pt x="4950568" y="300525"/>
                </a:moveTo>
                <a:lnTo>
                  <a:pt x="4185054" y="324072"/>
                </a:lnTo>
                <a:lnTo>
                  <a:pt x="4234034" y="323836"/>
                </a:lnTo>
                <a:lnTo>
                  <a:pt x="4386057" y="326784"/>
                </a:lnTo>
                <a:lnTo>
                  <a:pt x="4437515" y="326471"/>
                </a:lnTo>
                <a:lnTo>
                  <a:pt x="4591647" y="321730"/>
                </a:lnTo>
                <a:lnTo>
                  <a:pt x="4745526" y="313185"/>
                </a:lnTo>
                <a:lnTo>
                  <a:pt x="4848031" y="306220"/>
                </a:lnTo>
                <a:lnTo>
                  <a:pt x="4950568" y="300525"/>
                </a:lnTo>
                <a:close/>
              </a:path>
              <a:path w="9825355" h="596265">
                <a:moveTo>
                  <a:pt x="8518835" y="194575"/>
                </a:moveTo>
                <a:lnTo>
                  <a:pt x="8391255" y="198499"/>
                </a:lnTo>
                <a:lnTo>
                  <a:pt x="8434030" y="198454"/>
                </a:lnTo>
                <a:lnTo>
                  <a:pt x="8476633" y="197143"/>
                </a:lnTo>
                <a:lnTo>
                  <a:pt x="8518835" y="194575"/>
                </a:lnTo>
                <a:close/>
              </a:path>
              <a:path w="9825355" h="596265">
                <a:moveTo>
                  <a:pt x="9615169" y="112568"/>
                </a:moveTo>
                <a:lnTo>
                  <a:pt x="9406065" y="119000"/>
                </a:lnTo>
                <a:lnTo>
                  <a:pt x="9503010" y="121100"/>
                </a:lnTo>
                <a:lnTo>
                  <a:pt x="9551517" y="124691"/>
                </a:lnTo>
                <a:lnTo>
                  <a:pt x="9600065" y="130821"/>
                </a:lnTo>
                <a:lnTo>
                  <a:pt x="9605349" y="130658"/>
                </a:lnTo>
                <a:lnTo>
                  <a:pt x="9616967" y="122677"/>
                </a:lnTo>
                <a:lnTo>
                  <a:pt x="9616889" y="120138"/>
                </a:lnTo>
                <a:lnTo>
                  <a:pt x="9615169" y="112568"/>
                </a:lnTo>
                <a:close/>
              </a:path>
              <a:path w="9825355" h="596265">
                <a:moveTo>
                  <a:pt x="1565507" y="234391"/>
                </a:moveTo>
                <a:lnTo>
                  <a:pt x="1515766" y="235921"/>
                </a:lnTo>
                <a:lnTo>
                  <a:pt x="1466262" y="239985"/>
                </a:lnTo>
                <a:lnTo>
                  <a:pt x="1416901" y="245315"/>
                </a:lnTo>
                <a:lnTo>
                  <a:pt x="1318343" y="258511"/>
                </a:lnTo>
                <a:lnTo>
                  <a:pt x="1219137" y="272998"/>
                </a:lnTo>
                <a:lnTo>
                  <a:pt x="1169194" y="280888"/>
                </a:lnTo>
                <a:lnTo>
                  <a:pt x="1069041" y="294133"/>
                </a:lnTo>
                <a:lnTo>
                  <a:pt x="1018862" y="299488"/>
                </a:lnTo>
                <a:lnTo>
                  <a:pt x="968700" y="306114"/>
                </a:lnTo>
                <a:lnTo>
                  <a:pt x="868216" y="314287"/>
                </a:lnTo>
                <a:lnTo>
                  <a:pt x="767752" y="319919"/>
                </a:lnTo>
                <a:lnTo>
                  <a:pt x="568870" y="326036"/>
                </a:lnTo>
                <a:lnTo>
                  <a:pt x="519208" y="328835"/>
                </a:lnTo>
                <a:lnTo>
                  <a:pt x="9484695" y="53051"/>
                </a:lnTo>
                <a:lnTo>
                  <a:pt x="9460511" y="47442"/>
                </a:lnTo>
                <a:lnTo>
                  <a:pt x="9436054" y="44383"/>
                </a:lnTo>
                <a:lnTo>
                  <a:pt x="9258478" y="49845"/>
                </a:lnTo>
                <a:lnTo>
                  <a:pt x="9205500" y="48933"/>
                </a:lnTo>
                <a:lnTo>
                  <a:pt x="9152712" y="45475"/>
                </a:lnTo>
                <a:lnTo>
                  <a:pt x="9052281" y="40940"/>
                </a:lnTo>
                <a:lnTo>
                  <a:pt x="8683150" y="52295"/>
                </a:lnTo>
                <a:lnTo>
                  <a:pt x="8645330" y="50917"/>
                </a:lnTo>
                <a:lnTo>
                  <a:pt x="8607715" y="43180"/>
                </a:lnTo>
                <a:lnTo>
                  <a:pt x="8598353" y="39656"/>
                </a:lnTo>
                <a:lnTo>
                  <a:pt x="2866168" y="215982"/>
                </a:lnTo>
                <a:lnTo>
                  <a:pt x="2844901" y="214095"/>
                </a:lnTo>
                <a:lnTo>
                  <a:pt x="2798170" y="206638"/>
                </a:lnTo>
                <a:lnTo>
                  <a:pt x="2412599" y="218498"/>
                </a:lnTo>
                <a:lnTo>
                  <a:pt x="2362748" y="218761"/>
                </a:lnTo>
                <a:lnTo>
                  <a:pt x="2263129" y="221826"/>
                </a:lnTo>
                <a:lnTo>
                  <a:pt x="2213281" y="222088"/>
                </a:lnTo>
                <a:lnTo>
                  <a:pt x="1565507" y="234391"/>
                </a:lnTo>
                <a:close/>
              </a:path>
              <a:path w="9825355" h="596265">
                <a:moveTo>
                  <a:pt x="717517" y="320193"/>
                </a:moveTo>
                <a:lnTo>
                  <a:pt x="668072" y="321714"/>
                </a:lnTo>
                <a:lnTo>
                  <a:pt x="618534" y="324509"/>
                </a:lnTo>
                <a:lnTo>
                  <a:pt x="767752" y="319919"/>
                </a:lnTo>
                <a:lnTo>
                  <a:pt x="717517" y="320193"/>
                </a:lnTo>
                <a:close/>
              </a:path>
              <a:path w="9825355" h="596265">
                <a:moveTo>
                  <a:pt x="9362094" y="40305"/>
                </a:moveTo>
                <a:lnTo>
                  <a:pt x="9311957" y="44388"/>
                </a:lnTo>
                <a:lnTo>
                  <a:pt x="9258478" y="49845"/>
                </a:lnTo>
                <a:lnTo>
                  <a:pt x="9436054" y="44383"/>
                </a:lnTo>
                <a:lnTo>
                  <a:pt x="9411597" y="41323"/>
                </a:lnTo>
                <a:lnTo>
                  <a:pt x="9362094" y="40305"/>
                </a:lnTo>
                <a:close/>
              </a:path>
              <a:path w="9825355" h="596265">
                <a:moveTo>
                  <a:pt x="218383" y="308864"/>
                </a:moveTo>
                <a:lnTo>
                  <a:pt x="191378" y="310966"/>
                </a:lnTo>
                <a:lnTo>
                  <a:pt x="164734" y="314327"/>
                </a:lnTo>
                <a:lnTo>
                  <a:pt x="112905" y="317191"/>
                </a:lnTo>
                <a:lnTo>
                  <a:pt x="271019" y="312328"/>
                </a:lnTo>
                <a:lnTo>
                  <a:pt x="245144" y="309312"/>
                </a:lnTo>
                <a:lnTo>
                  <a:pt x="218383" y="308864"/>
                </a:lnTo>
                <a:close/>
              </a:path>
              <a:path w="9825355" h="596265">
                <a:moveTo>
                  <a:pt x="8861915" y="27737"/>
                </a:moveTo>
                <a:lnTo>
                  <a:pt x="8814118" y="29208"/>
                </a:lnTo>
                <a:lnTo>
                  <a:pt x="8766213" y="35763"/>
                </a:lnTo>
                <a:lnTo>
                  <a:pt x="8718138" y="47407"/>
                </a:lnTo>
                <a:lnTo>
                  <a:pt x="8683150" y="52295"/>
                </a:lnTo>
                <a:lnTo>
                  <a:pt x="9052281" y="40940"/>
                </a:lnTo>
                <a:lnTo>
                  <a:pt x="9004728" y="36050"/>
                </a:lnTo>
                <a:lnTo>
                  <a:pt x="8909587" y="28812"/>
                </a:lnTo>
                <a:lnTo>
                  <a:pt x="8861915" y="27737"/>
                </a:lnTo>
                <a:close/>
              </a:path>
              <a:path w="9825355" h="596265">
                <a:moveTo>
                  <a:pt x="3786168" y="107634"/>
                </a:moveTo>
                <a:lnTo>
                  <a:pt x="3731097" y="110599"/>
                </a:lnTo>
                <a:lnTo>
                  <a:pt x="3675404" y="117394"/>
                </a:lnTo>
                <a:lnTo>
                  <a:pt x="3622477" y="122834"/>
                </a:lnTo>
                <a:lnTo>
                  <a:pt x="3569368" y="127009"/>
                </a:lnTo>
                <a:lnTo>
                  <a:pt x="3462774" y="132829"/>
                </a:lnTo>
                <a:lnTo>
                  <a:pt x="3014067" y="146632"/>
                </a:lnTo>
                <a:lnTo>
                  <a:pt x="2987297" y="148726"/>
                </a:lnTo>
                <a:lnTo>
                  <a:pt x="2962303" y="155847"/>
                </a:lnTo>
                <a:lnTo>
                  <a:pt x="2939687" y="167979"/>
                </a:lnTo>
                <a:lnTo>
                  <a:pt x="2920131" y="187639"/>
                </a:lnTo>
                <a:lnTo>
                  <a:pt x="2905155" y="202076"/>
                </a:lnTo>
                <a:lnTo>
                  <a:pt x="2886743" y="212808"/>
                </a:lnTo>
                <a:lnTo>
                  <a:pt x="2866168" y="215982"/>
                </a:lnTo>
                <a:lnTo>
                  <a:pt x="8598353" y="39656"/>
                </a:lnTo>
                <a:lnTo>
                  <a:pt x="8573386" y="30260"/>
                </a:lnTo>
                <a:lnTo>
                  <a:pt x="8533930" y="14955"/>
                </a:lnTo>
                <a:lnTo>
                  <a:pt x="8508196" y="9394"/>
                </a:lnTo>
                <a:lnTo>
                  <a:pt x="5212860" y="110760"/>
                </a:lnTo>
                <a:lnTo>
                  <a:pt x="4183386" y="139886"/>
                </a:lnTo>
                <a:lnTo>
                  <a:pt x="4089281" y="140240"/>
                </a:lnTo>
                <a:lnTo>
                  <a:pt x="4042596" y="137864"/>
                </a:lnTo>
                <a:lnTo>
                  <a:pt x="3996110" y="131671"/>
                </a:lnTo>
                <a:lnTo>
                  <a:pt x="3949874" y="122928"/>
                </a:lnTo>
                <a:lnTo>
                  <a:pt x="3895317" y="113171"/>
                </a:lnTo>
                <a:lnTo>
                  <a:pt x="3840835" y="108494"/>
                </a:lnTo>
                <a:lnTo>
                  <a:pt x="3786168" y="107634"/>
                </a:lnTo>
                <a:close/>
              </a:path>
              <a:path w="9825355" h="596265">
                <a:moveTo>
                  <a:pt x="2751553" y="204260"/>
                </a:moveTo>
                <a:lnTo>
                  <a:pt x="2705045" y="206961"/>
                </a:lnTo>
                <a:lnTo>
                  <a:pt x="2658521" y="210934"/>
                </a:lnTo>
                <a:lnTo>
                  <a:pt x="2798170" y="206638"/>
                </a:lnTo>
                <a:lnTo>
                  <a:pt x="2751553" y="204260"/>
                </a:lnTo>
                <a:close/>
              </a:path>
              <a:path w="9825355" h="596265">
                <a:moveTo>
                  <a:pt x="7863563" y="0"/>
                </a:moveTo>
                <a:lnTo>
                  <a:pt x="6050511" y="55770"/>
                </a:lnTo>
                <a:lnTo>
                  <a:pt x="5997028" y="58686"/>
                </a:lnTo>
                <a:lnTo>
                  <a:pt x="5943782" y="62865"/>
                </a:lnTo>
                <a:lnTo>
                  <a:pt x="5890916" y="69573"/>
                </a:lnTo>
                <a:lnTo>
                  <a:pt x="5838841" y="77528"/>
                </a:lnTo>
                <a:lnTo>
                  <a:pt x="5734509" y="88361"/>
                </a:lnTo>
                <a:lnTo>
                  <a:pt x="5682288" y="92509"/>
                </a:lnTo>
                <a:lnTo>
                  <a:pt x="5525430" y="101146"/>
                </a:lnTo>
                <a:lnTo>
                  <a:pt x="8508196" y="9394"/>
                </a:lnTo>
                <a:lnTo>
                  <a:pt x="8503050" y="8282"/>
                </a:lnTo>
                <a:lnTo>
                  <a:pt x="8366649" y="12478"/>
                </a:lnTo>
                <a:lnTo>
                  <a:pt x="8323944" y="11250"/>
                </a:lnTo>
                <a:lnTo>
                  <a:pt x="8272760" y="9013"/>
                </a:lnTo>
                <a:lnTo>
                  <a:pt x="8170471" y="7077"/>
                </a:lnTo>
                <a:lnTo>
                  <a:pt x="8119287" y="4839"/>
                </a:lnTo>
                <a:lnTo>
                  <a:pt x="8068142" y="3871"/>
                </a:lnTo>
                <a:lnTo>
                  <a:pt x="8016958" y="1634"/>
                </a:lnTo>
                <a:lnTo>
                  <a:pt x="7965814" y="666"/>
                </a:lnTo>
                <a:lnTo>
                  <a:pt x="7914708" y="967"/>
                </a:lnTo>
                <a:lnTo>
                  <a:pt x="7863563" y="0"/>
                </a:lnTo>
                <a:close/>
              </a:path>
              <a:path w="9825355" h="596265">
                <a:moveTo>
                  <a:pt x="8450772" y="4807"/>
                </a:moveTo>
                <a:lnTo>
                  <a:pt x="8408809" y="9910"/>
                </a:lnTo>
                <a:lnTo>
                  <a:pt x="8387882" y="11824"/>
                </a:lnTo>
                <a:lnTo>
                  <a:pt x="8503050" y="8282"/>
                </a:lnTo>
                <a:lnTo>
                  <a:pt x="8492756" y="6057"/>
                </a:lnTo>
                <a:lnTo>
                  <a:pt x="8450772" y="4807"/>
                </a:lnTo>
                <a:close/>
              </a:path>
              <a:path w="9825355" h="596265">
                <a:moveTo>
                  <a:pt x="7712398" y="3379"/>
                </a:moveTo>
                <a:lnTo>
                  <a:pt x="6761801" y="32620"/>
                </a:lnTo>
                <a:lnTo>
                  <a:pt x="6211237" y="50826"/>
                </a:lnTo>
                <a:lnTo>
                  <a:pt x="7762467" y="3109"/>
                </a:lnTo>
                <a:lnTo>
                  <a:pt x="7712398" y="3379"/>
                </a:lnTo>
                <a:close/>
              </a:path>
            </a:pathLst>
          </a:custGeom>
          <a:solidFill>
            <a:srgbClr val="FF5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1853183"/>
            <a:ext cx="7374255" cy="7424420"/>
            <a:chOff x="0" y="1853183"/>
            <a:chExt cx="7374255" cy="74244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70454"/>
              <a:ext cx="6759067" cy="63679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53183"/>
              <a:ext cx="7374128" cy="7424166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8104259" y="7335684"/>
            <a:ext cx="5715" cy="4445"/>
          </a:xfrm>
          <a:custGeom>
            <a:avLst/>
            <a:gdLst/>
            <a:ahLst/>
            <a:cxnLst/>
            <a:rect l="l" t="t" r="r" b="b"/>
            <a:pathLst>
              <a:path w="5715" h="4445">
                <a:moveTo>
                  <a:pt x="4107" y="0"/>
                </a:moveTo>
                <a:lnTo>
                  <a:pt x="784" y="0"/>
                </a:lnTo>
                <a:lnTo>
                  <a:pt x="0" y="785"/>
                </a:lnTo>
                <a:lnTo>
                  <a:pt x="575" y="1963"/>
                </a:lnTo>
                <a:lnTo>
                  <a:pt x="1177" y="2957"/>
                </a:lnTo>
                <a:lnTo>
                  <a:pt x="2537" y="3926"/>
                </a:lnTo>
                <a:lnTo>
                  <a:pt x="4708" y="3926"/>
                </a:lnTo>
                <a:lnTo>
                  <a:pt x="5493" y="2957"/>
                </a:lnTo>
                <a:lnTo>
                  <a:pt x="5493" y="785"/>
                </a:lnTo>
                <a:lnTo>
                  <a:pt x="410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32658" y="7391830"/>
            <a:ext cx="14604" cy="15875"/>
          </a:xfrm>
          <a:custGeom>
            <a:avLst/>
            <a:gdLst/>
            <a:ahLst/>
            <a:cxnLst/>
            <a:rect l="l" t="t" r="r" b="b"/>
            <a:pathLst>
              <a:path w="14605" h="15875">
                <a:moveTo>
                  <a:pt x="9417" y="0"/>
                </a:moveTo>
                <a:lnTo>
                  <a:pt x="8240" y="0"/>
                </a:lnTo>
                <a:lnTo>
                  <a:pt x="3322" y="3533"/>
                </a:lnTo>
                <a:lnTo>
                  <a:pt x="392" y="5889"/>
                </a:lnTo>
                <a:lnTo>
                  <a:pt x="0" y="7067"/>
                </a:lnTo>
                <a:lnTo>
                  <a:pt x="1752" y="9998"/>
                </a:lnTo>
                <a:lnTo>
                  <a:pt x="4891" y="15103"/>
                </a:lnTo>
                <a:lnTo>
                  <a:pt x="9810" y="15312"/>
                </a:lnTo>
                <a:lnTo>
                  <a:pt x="12347" y="10600"/>
                </a:lnTo>
                <a:lnTo>
                  <a:pt x="14126" y="7459"/>
                </a:lnTo>
                <a:lnTo>
                  <a:pt x="13917" y="5706"/>
                </a:lnTo>
                <a:lnTo>
                  <a:pt x="12164" y="3533"/>
                </a:lnTo>
                <a:lnTo>
                  <a:pt x="941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51184" y="7503759"/>
            <a:ext cx="63500" cy="91440"/>
          </a:xfrm>
          <a:custGeom>
            <a:avLst/>
            <a:gdLst/>
            <a:ahLst/>
            <a:cxnLst/>
            <a:rect l="l" t="t" r="r" b="b"/>
            <a:pathLst>
              <a:path w="63500" h="91440">
                <a:moveTo>
                  <a:pt x="24583" y="0"/>
                </a:moveTo>
                <a:lnTo>
                  <a:pt x="0" y="40505"/>
                </a:lnTo>
                <a:lnTo>
                  <a:pt x="1912" y="54255"/>
                </a:lnTo>
                <a:lnTo>
                  <a:pt x="22864" y="86112"/>
                </a:lnTo>
                <a:lnTo>
                  <a:pt x="41241" y="91069"/>
                </a:lnTo>
                <a:lnTo>
                  <a:pt x="48674" y="89260"/>
                </a:lnTo>
                <a:lnTo>
                  <a:pt x="55224" y="84542"/>
                </a:lnTo>
                <a:lnTo>
                  <a:pt x="62085" y="72745"/>
                </a:lnTo>
                <a:lnTo>
                  <a:pt x="63317" y="57307"/>
                </a:lnTo>
                <a:lnTo>
                  <a:pt x="59032" y="39002"/>
                </a:lnTo>
                <a:lnTo>
                  <a:pt x="49338" y="18606"/>
                </a:lnTo>
                <a:lnTo>
                  <a:pt x="41773" y="8625"/>
                </a:lnTo>
                <a:lnTo>
                  <a:pt x="33416" y="2361"/>
                </a:lnTo>
                <a:lnTo>
                  <a:pt x="2458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59093" y="7596547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4" h="38100">
                <a:moveTo>
                  <a:pt x="9107" y="0"/>
                </a:moveTo>
                <a:lnTo>
                  <a:pt x="4188" y="4920"/>
                </a:lnTo>
                <a:lnTo>
                  <a:pt x="175" y="11888"/>
                </a:lnTo>
                <a:lnTo>
                  <a:pt x="0" y="19925"/>
                </a:lnTo>
                <a:lnTo>
                  <a:pt x="3390" y="27816"/>
                </a:lnTo>
                <a:lnTo>
                  <a:pt x="10075" y="34341"/>
                </a:lnTo>
                <a:lnTo>
                  <a:pt x="15777" y="38085"/>
                </a:lnTo>
                <a:lnTo>
                  <a:pt x="21271" y="36305"/>
                </a:lnTo>
                <a:lnTo>
                  <a:pt x="24986" y="29447"/>
                </a:lnTo>
                <a:lnTo>
                  <a:pt x="25687" y="23751"/>
                </a:lnTo>
                <a:lnTo>
                  <a:pt x="23789" y="16565"/>
                </a:lnTo>
                <a:lnTo>
                  <a:pt x="19939" y="9493"/>
                </a:lnTo>
                <a:lnTo>
                  <a:pt x="14783" y="4135"/>
                </a:lnTo>
                <a:lnTo>
                  <a:pt x="910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383934" y="7647772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1386" y="0"/>
                </a:moveTo>
                <a:lnTo>
                  <a:pt x="0" y="994"/>
                </a:lnTo>
                <a:lnTo>
                  <a:pt x="0" y="2748"/>
                </a:lnTo>
                <a:lnTo>
                  <a:pt x="0" y="4711"/>
                </a:lnTo>
                <a:lnTo>
                  <a:pt x="1778" y="5889"/>
                </a:lnTo>
                <a:lnTo>
                  <a:pt x="8816" y="5889"/>
                </a:lnTo>
                <a:lnTo>
                  <a:pt x="8240" y="1387"/>
                </a:lnTo>
                <a:lnTo>
                  <a:pt x="138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18982" y="7655625"/>
            <a:ext cx="34290" cy="48260"/>
          </a:xfrm>
          <a:custGeom>
            <a:avLst/>
            <a:gdLst/>
            <a:ahLst/>
            <a:cxnLst/>
            <a:rect l="l" t="t" r="r" b="b"/>
            <a:pathLst>
              <a:path w="34290" h="48259">
                <a:moveTo>
                  <a:pt x="4918" y="0"/>
                </a:moveTo>
                <a:lnTo>
                  <a:pt x="2354" y="0"/>
                </a:lnTo>
                <a:lnTo>
                  <a:pt x="1569" y="602"/>
                </a:lnTo>
                <a:lnTo>
                  <a:pt x="1177" y="1387"/>
                </a:lnTo>
                <a:lnTo>
                  <a:pt x="601" y="2355"/>
                </a:lnTo>
                <a:lnTo>
                  <a:pt x="994" y="4711"/>
                </a:lnTo>
                <a:lnTo>
                  <a:pt x="2563" y="9030"/>
                </a:lnTo>
                <a:lnTo>
                  <a:pt x="2354" y="14344"/>
                </a:lnTo>
                <a:lnTo>
                  <a:pt x="973" y="20416"/>
                </a:lnTo>
                <a:lnTo>
                  <a:pt x="0" y="24552"/>
                </a:lnTo>
                <a:lnTo>
                  <a:pt x="209" y="26882"/>
                </a:lnTo>
                <a:lnTo>
                  <a:pt x="2171" y="28452"/>
                </a:lnTo>
                <a:lnTo>
                  <a:pt x="3740" y="29447"/>
                </a:lnTo>
                <a:lnTo>
                  <a:pt x="6095" y="33164"/>
                </a:lnTo>
                <a:lnTo>
                  <a:pt x="7455" y="36514"/>
                </a:lnTo>
                <a:lnTo>
                  <a:pt x="13125" y="43913"/>
                </a:lnTo>
                <a:lnTo>
                  <a:pt x="21170" y="47746"/>
                </a:lnTo>
                <a:lnTo>
                  <a:pt x="28733" y="47384"/>
                </a:lnTo>
                <a:lnTo>
                  <a:pt x="32962" y="42194"/>
                </a:lnTo>
                <a:lnTo>
                  <a:pt x="33746" y="37299"/>
                </a:lnTo>
                <a:lnTo>
                  <a:pt x="30534" y="31017"/>
                </a:lnTo>
                <a:lnTo>
                  <a:pt x="16297" y="31017"/>
                </a:lnTo>
                <a:lnTo>
                  <a:pt x="14728" y="29447"/>
                </a:lnTo>
                <a:lnTo>
                  <a:pt x="13551" y="26698"/>
                </a:lnTo>
                <a:lnTo>
                  <a:pt x="12556" y="23950"/>
                </a:lnTo>
                <a:lnTo>
                  <a:pt x="10411" y="21594"/>
                </a:lnTo>
                <a:lnTo>
                  <a:pt x="6880" y="21594"/>
                </a:lnTo>
                <a:lnTo>
                  <a:pt x="6278" y="20416"/>
                </a:lnTo>
                <a:lnTo>
                  <a:pt x="6880" y="18662"/>
                </a:lnTo>
                <a:lnTo>
                  <a:pt x="7664" y="17092"/>
                </a:lnTo>
                <a:lnTo>
                  <a:pt x="8842" y="15705"/>
                </a:lnTo>
                <a:lnTo>
                  <a:pt x="18901" y="15705"/>
                </a:lnTo>
                <a:lnTo>
                  <a:pt x="4918" y="0"/>
                </a:lnTo>
                <a:close/>
              </a:path>
              <a:path w="34290" h="48259">
                <a:moveTo>
                  <a:pt x="25715" y="21594"/>
                </a:moveTo>
                <a:lnTo>
                  <a:pt x="19829" y="21594"/>
                </a:lnTo>
                <a:lnTo>
                  <a:pt x="20405" y="28661"/>
                </a:lnTo>
                <a:lnTo>
                  <a:pt x="17475" y="30415"/>
                </a:lnTo>
                <a:lnTo>
                  <a:pt x="16297" y="31017"/>
                </a:lnTo>
                <a:lnTo>
                  <a:pt x="30534" y="31017"/>
                </a:lnTo>
                <a:lnTo>
                  <a:pt x="25715" y="21594"/>
                </a:lnTo>
                <a:close/>
              </a:path>
              <a:path w="34290" h="48259">
                <a:moveTo>
                  <a:pt x="18901" y="15705"/>
                </a:moveTo>
                <a:lnTo>
                  <a:pt x="10804" y="15705"/>
                </a:lnTo>
                <a:lnTo>
                  <a:pt x="12164" y="17092"/>
                </a:lnTo>
                <a:lnTo>
                  <a:pt x="12766" y="18662"/>
                </a:lnTo>
                <a:lnTo>
                  <a:pt x="13551" y="20233"/>
                </a:lnTo>
                <a:lnTo>
                  <a:pt x="15120" y="21594"/>
                </a:lnTo>
                <a:lnTo>
                  <a:pt x="20614" y="21594"/>
                </a:lnTo>
                <a:lnTo>
                  <a:pt x="19437" y="20416"/>
                </a:lnTo>
                <a:lnTo>
                  <a:pt x="19437" y="16307"/>
                </a:lnTo>
                <a:lnTo>
                  <a:pt x="18901" y="1570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75872" y="7700777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1177" y="0"/>
                </a:moveTo>
                <a:lnTo>
                  <a:pt x="392" y="0"/>
                </a:lnTo>
                <a:lnTo>
                  <a:pt x="0" y="1361"/>
                </a:lnTo>
                <a:lnTo>
                  <a:pt x="0" y="2931"/>
                </a:lnTo>
                <a:lnTo>
                  <a:pt x="0" y="4502"/>
                </a:lnTo>
                <a:lnTo>
                  <a:pt x="784" y="5889"/>
                </a:lnTo>
                <a:lnTo>
                  <a:pt x="2929" y="5889"/>
                </a:lnTo>
                <a:lnTo>
                  <a:pt x="3322" y="4502"/>
                </a:lnTo>
                <a:lnTo>
                  <a:pt x="2746" y="2931"/>
                </a:lnTo>
                <a:lnTo>
                  <a:pt x="1962" y="1361"/>
                </a:lnTo>
                <a:lnTo>
                  <a:pt x="117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02936" y="7784983"/>
            <a:ext cx="22225" cy="29845"/>
          </a:xfrm>
          <a:custGeom>
            <a:avLst/>
            <a:gdLst/>
            <a:ahLst/>
            <a:cxnLst/>
            <a:rect l="l" t="t" r="r" b="b"/>
            <a:pathLst>
              <a:path w="22225" h="29845">
                <a:moveTo>
                  <a:pt x="7848" y="0"/>
                </a:moveTo>
                <a:lnTo>
                  <a:pt x="3322" y="4502"/>
                </a:lnTo>
                <a:lnTo>
                  <a:pt x="0" y="7852"/>
                </a:lnTo>
                <a:lnTo>
                  <a:pt x="392" y="20024"/>
                </a:lnTo>
                <a:lnTo>
                  <a:pt x="4107" y="25311"/>
                </a:lnTo>
                <a:lnTo>
                  <a:pt x="5886" y="28059"/>
                </a:lnTo>
                <a:lnTo>
                  <a:pt x="9208" y="29630"/>
                </a:lnTo>
                <a:lnTo>
                  <a:pt x="20588" y="29630"/>
                </a:lnTo>
                <a:lnTo>
                  <a:pt x="22157" y="22170"/>
                </a:lnTo>
                <a:lnTo>
                  <a:pt x="16664" y="10784"/>
                </a:lnTo>
                <a:lnTo>
                  <a:pt x="12347" y="1963"/>
                </a:lnTo>
                <a:lnTo>
                  <a:pt x="784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039120" y="7883507"/>
            <a:ext cx="3810" cy="8890"/>
          </a:xfrm>
          <a:custGeom>
            <a:avLst/>
            <a:gdLst/>
            <a:ahLst/>
            <a:cxnLst/>
            <a:rect l="l" t="t" r="r" b="b"/>
            <a:pathLst>
              <a:path w="3809" h="8890">
                <a:moveTo>
                  <a:pt x="784" y="0"/>
                </a:moveTo>
                <a:lnTo>
                  <a:pt x="0" y="1387"/>
                </a:lnTo>
                <a:lnTo>
                  <a:pt x="0" y="3533"/>
                </a:lnTo>
                <a:lnTo>
                  <a:pt x="0" y="8428"/>
                </a:lnTo>
                <a:lnTo>
                  <a:pt x="1177" y="8821"/>
                </a:lnTo>
                <a:lnTo>
                  <a:pt x="2563" y="4711"/>
                </a:lnTo>
                <a:lnTo>
                  <a:pt x="3348" y="3141"/>
                </a:lnTo>
                <a:lnTo>
                  <a:pt x="2956" y="1387"/>
                </a:lnTo>
                <a:lnTo>
                  <a:pt x="1962" y="785"/>
                </a:lnTo>
                <a:lnTo>
                  <a:pt x="78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45578" y="789507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8031" y="0"/>
                </a:moveTo>
                <a:lnTo>
                  <a:pt x="4107" y="0"/>
                </a:lnTo>
                <a:lnTo>
                  <a:pt x="2746" y="994"/>
                </a:lnTo>
                <a:lnTo>
                  <a:pt x="1962" y="2172"/>
                </a:lnTo>
                <a:lnTo>
                  <a:pt x="0" y="5496"/>
                </a:lnTo>
                <a:lnTo>
                  <a:pt x="4499" y="9239"/>
                </a:lnTo>
                <a:lnTo>
                  <a:pt x="9600" y="4135"/>
                </a:lnTo>
                <a:lnTo>
                  <a:pt x="803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43333" y="7925309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5101" y="0"/>
                </a:moveTo>
                <a:lnTo>
                  <a:pt x="2746" y="2565"/>
                </a:lnTo>
                <a:lnTo>
                  <a:pt x="0" y="5104"/>
                </a:lnTo>
                <a:lnTo>
                  <a:pt x="1569" y="10993"/>
                </a:lnTo>
                <a:lnTo>
                  <a:pt x="6069" y="16307"/>
                </a:lnTo>
                <a:lnTo>
                  <a:pt x="10778" y="21594"/>
                </a:lnTo>
                <a:lnTo>
                  <a:pt x="10778" y="21803"/>
                </a:lnTo>
                <a:lnTo>
                  <a:pt x="14911" y="18060"/>
                </a:lnTo>
                <a:lnTo>
                  <a:pt x="19803" y="13558"/>
                </a:lnTo>
                <a:lnTo>
                  <a:pt x="20195" y="8454"/>
                </a:lnTo>
                <a:lnTo>
                  <a:pt x="15879" y="4318"/>
                </a:lnTo>
                <a:lnTo>
                  <a:pt x="12740" y="1177"/>
                </a:lnTo>
                <a:lnTo>
                  <a:pt x="510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653614" y="7972032"/>
            <a:ext cx="13335" cy="17780"/>
          </a:xfrm>
          <a:custGeom>
            <a:avLst/>
            <a:gdLst/>
            <a:ahLst/>
            <a:cxnLst/>
            <a:rect l="l" t="t" r="r" b="b"/>
            <a:pathLst>
              <a:path w="13334" h="17779">
                <a:moveTo>
                  <a:pt x="5101" y="0"/>
                </a:moveTo>
                <a:lnTo>
                  <a:pt x="4316" y="392"/>
                </a:lnTo>
                <a:lnTo>
                  <a:pt x="2354" y="3716"/>
                </a:lnTo>
                <a:lnTo>
                  <a:pt x="0" y="8245"/>
                </a:lnTo>
                <a:lnTo>
                  <a:pt x="2537" y="17275"/>
                </a:lnTo>
                <a:lnTo>
                  <a:pt x="12347" y="17275"/>
                </a:lnTo>
                <a:lnTo>
                  <a:pt x="12949" y="7852"/>
                </a:lnTo>
                <a:lnTo>
                  <a:pt x="7246" y="1963"/>
                </a:lnTo>
                <a:lnTo>
                  <a:pt x="510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035274" y="7979282"/>
            <a:ext cx="25400" cy="40005"/>
          </a:xfrm>
          <a:custGeom>
            <a:avLst/>
            <a:gdLst/>
            <a:ahLst/>
            <a:cxnLst/>
            <a:rect l="l" t="t" r="r" b="b"/>
            <a:pathLst>
              <a:path w="25400" h="40004">
                <a:moveTo>
                  <a:pt x="11693" y="0"/>
                </a:moveTo>
                <a:lnTo>
                  <a:pt x="4237" y="5313"/>
                </a:lnTo>
                <a:lnTo>
                  <a:pt x="1115" y="9270"/>
                </a:lnTo>
                <a:lnTo>
                  <a:pt x="0" y="15220"/>
                </a:lnTo>
                <a:lnTo>
                  <a:pt x="904" y="22643"/>
                </a:lnTo>
                <a:lnTo>
                  <a:pt x="3845" y="31017"/>
                </a:lnTo>
                <a:lnTo>
                  <a:pt x="6801" y="37692"/>
                </a:lnTo>
                <a:lnTo>
                  <a:pt x="8554" y="39472"/>
                </a:lnTo>
                <a:lnTo>
                  <a:pt x="12478" y="39472"/>
                </a:lnTo>
                <a:lnTo>
                  <a:pt x="19156" y="36282"/>
                </a:lnTo>
                <a:lnTo>
                  <a:pt x="23622" y="28380"/>
                </a:lnTo>
                <a:lnTo>
                  <a:pt x="25067" y="18270"/>
                </a:lnTo>
                <a:lnTo>
                  <a:pt x="22681" y="8454"/>
                </a:lnTo>
                <a:lnTo>
                  <a:pt x="18966" y="1387"/>
                </a:lnTo>
                <a:lnTo>
                  <a:pt x="1169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218364" y="8013650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3740" y="0"/>
                </a:moveTo>
                <a:lnTo>
                  <a:pt x="1778" y="3141"/>
                </a:lnTo>
                <a:lnTo>
                  <a:pt x="0" y="6072"/>
                </a:lnTo>
                <a:lnTo>
                  <a:pt x="2354" y="12354"/>
                </a:lnTo>
                <a:lnTo>
                  <a:pt x="6095" y="13742"/>
                </a:lnTo>
                <a:lnTo>
                  <a:pt x="10987" y="15705"/>
                </a:lnTo>
                <a:lnTo>
                  <a:pt x="16088" y="9815"/>
                </a:lnTo>
                <a:lnTo>
                  <a:pt x="13341" y="5496"/>
                </a:lnTo>
                <a:lnTo>
                  <a:pt x="10804" y="1570"/>
                </a:lnTo>
                <a:lnTo>
                  <a:pt x="374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724430" y="8017184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5">
                <a:moveTo>
                  <a:pt x="4107" y="0"/>
                </a:moveTo>
                <a:lnTo>
                  <a:pt x="1569" y="6674"/>
                </a:lnTo>
                <a:lnTo>
                  <a:pt x="0" y="10784"/>
                </a:lnTo>
                <a:lnTo>
                  <a:pt x="5493" y="17066"/>
                </a:lnTo>
                <a:lnTo>
                  <a:pt x="15303" y="5104"/>
                </a:lnTo>
                <a:lnTo>
                  <a:pt x="410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68196" y="8054064"/>
            <a:ext cx="34290" cy="46990"/>
          </a:xfrm>
          <a:custGeom>
            <a:avLst/>
            <a:gdLst/>
            <a:ahLst/>
            <a:cxnLst/>
            <a:rect l="l" t="t" r="r" b="b"/>
            <a:pathLst>
              <a:path w="34290" h="46990">
                <a:moveTo>
                  <a:pt x="10987" y="0"/>
                </a:moveTo>
                <a:lnTo>
                  <a:pt x="9417" y="0"/>
                </a:lnTo>
                <a:lnTo>
                  <a:pt x="6278" y="1963"/>
                </a:lnTo>
                <a:lnTo>
                  <a:pt x="4133" y="4135"/>
                </a:lnTo>
                <a:lnTo>
                  <a:pt x="392" y="7852"/>
                </a:lnTo>
                <a:lnTo>
                  <a:pt x="14340" y="46251"/>
                </a:lnTo>
                <a:lnTo>
                  <a:pt x="22367" y="46513"/>
                </a:lnTo>
                <a:lnTo>
                  <a:pt x="27886" y="42355"/>
                </a:lnTo>
                <a:lnTo>
                  <a:pt x="31892" y="34551"/>
                </a:lnTo>
                <a:lnTo>
                  <a:pt x="33686" y="25274"/>
                </a:lnTo>
                <a:lnTo>
                  <a:pt x="32569" y="16699"/>
                </a:lnTo>
                <a:lnTo>
                  <a:pt x="29031" y="12434"/>
                </a:lnTo>
                <a:lnTo>
                  <a:pt x="22514" y="6877"/>
                </a:lnTo>
                <a:lnTo>
                  <a:pt x="15628" y="2057"/>
                </a:lnTo>
                <a:lnTo>
                  <a:pt x="1098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286308" y="8117898"/>
            <a:ext cx="1905" cy="10795"/>
          </a:xfrm>
          <a:custGeom>
            <a:avLst/>
            <a:gdLst/>
            <a:ahLst/>
            <a:cxnLst/>
            <a:rect l="l" t="t" r="r" b="b"/>
            <a:pathLst>
              <a:path w="1905" h="10795">
                <a:moveTo>
                  <a:pt x="1689" y="0"/>
                </a:moveTo>
                <a:lnTo>
                  <a:pt x="1360" y="348"/>
                </a:lnTo>
                <a:lnTo>
                  <a:pt x="575" y="951"/>
                </a:lnTo>
                <a:lnTo>
                  <a:pt x="0" y="3699"/>
                </a:lnTo>
                <a:lnTo>
                  <a:pt x="0" y="9379"/>
                </a:lnTo>
                <a:lnTo>
                  <a:pt x="1177" y="10766"/>
                </a:lnTo>
                <a:lnTo>
                  <a:pt x="1689" y="10766"/>
                </a:lnTo>
                <a:lnTo>
                  <a:pt x="168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608916" y="815418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18197" y="0"/>
                </a:moveTo>
                <a:lnTo>
                  <a:pt x="5666" y="0"/>
                </a:lnTo>
                <a:lnTo>
                  <a:pt x="2135" y="575"/>
                </a:lnTo>
                <a:lnTo>
                  <a:pt x="1533" y="1361"/>
                </a:lnTo>
                <a:lnTo>
                  <a:pt x="0" y="6866"/>
                </a:lnTo>
                <a:lnTo>
                  <a:pt x="2468" y="14193"/>
                </a:lnTo>
                <a:lnTo>
                  <a:pt x="7655" y="21039"/>
                </a:lnTo>
                <a:lnTo>
                  <a:pt x="14273" y="25102"/>
                </a:lnTo>
                <a:lnTo>
                  <a:pt x="22906" y="27457"/>
                </a:lnTo>
                <a:lnTo>
                  <a:pt x="27615" y="24316"/>
                </a:lnTo>
                <a:lnTo>
                  <a:pt x="27615" y="8245"/>
                </a:lnTo>
                <a:lnTo>
                  <a:pt x="1819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952182" y="8157719"/>
            <a:ext cx="33655" cy="39370"/>
          </a:xfrm>
          <a:custGeom>
            <a:avLst/>
            <a:gdLst/>
            <a:ahLst/>
            <a:cxnLst/>
            <a:rect l="l" t="t" r="r" b="b"/>
            <a:pathLst>
              <a:path w="33655" h="39370">
                <a:moveTo>
                  <a:pt x="7638" y="0"/>
                </a:moveTo>
                <a:lnTo>
                  <a:pt x="6461" y="392"/>
                </a:lnTo>
                <a:lnTo>
                  <a:pt x="3322" y="5287"/>
                </a:lnTo>
                <a:lnTo>
                  <a:pt x="0" y="10391"/>
                </a:lnTo>
                <a:lnTo>
                  <a:pt x="9417" y="35127"/>
                </a:lnTo>
                <a:lnTo>
                  <a:pt x="14309" y="38844"/>
                </a:lnTo>
                <a:lnTo>
                  <a:pt x="22550" y="38268"/>
                </a:lnTo>
                <a:lnTo>
                  <a:pt x="28436" y="33556"/>
                </a:lnTo>
                <a:lnTo>
                  <a:pt x="32543" y="30415"/>
                </a:lnTo>
                <a:lnTo>
                  <a:pt x="33537" y="27850"/>
                </a:lnTo>
                <a:lnTo>
                  <a:pt x="33537" y="20992"/>
                </a:lnTo>
                <a:lnTo>
                  <a:pt x="32430" y="13148"/>
                </a:lnTo>
                <a:lnTo>
                  <a:pt x="29096" y="7257"/>
                </a:lnTo>
                <a:lnTo>
                  <a:pt x="23516" y="3280"/>
                </a:lnTo>
                <a:lnTo>
                  <a:pt x="15670" y="1177"/>
                </a:lnTo>
                <a:lnTo>
                  <a:pt x="763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069607" y="8173791"/>
            <a:ext cx="218440" cy="311785"/>
          </a:xfrm>
          <a:custGeom>
            <a:avLst/>
            <a:gdLst/>
            <a:ahLst/>
            <a:cxnLst/>
            <a:rect l="l" t="t" r="r" b="b"/>
            <a:pathLst>
              <a:path w="218440" h="311784">
                <a:moveTo>
                  <a:pt x="98012" y="0"/>
                </a:moveTo>
                <a:lnTo>
                  <a:pt x="97410" y="209"/>
                </a:lnTo>
                <a:lnTo>
                  <a:pt x="96625" y="392"/>
                </a:lnTo>
                <a:lnTo>
                  <a:pt x="89562" y="2355"/>
                </a:lnTo>
                <a:lnTo>
                  <a:pt x="81740" y="4711"/>
                </a:lnTo>
                <a:lnTo>
                  <a:pt x="70936" y="7669"/>
                </a:lnTo>
                <a:lnTo>
                  <a:pt x="66044" y="10417"/>
                </a:lnTo>
                <a:lnTo>
                  <a:pt x="45639" y="32797"/>
                </a:lnTo>
                <a:lnTo>
                  <a:pt x="42107" y="37692"/>
                </a:lnTo>
                <a:lnTo>
                  <a:pt x="42107" y="40833"/>
                </a:lnTo>
                <a:lnTo>
                  <a:pt x="38759" y="45754"/>
                </a:lnTo>
                <a:lnTo>
                  <a:pt x="34651" y="50073"/>
                </a:lnTo>
                <a:lnTo>
                  <a:pt x="27579" y="58078"/>
                </a:lnTo>
                <a:lnTo>
                  <a:pt x="3693" y="93954"/>
                </a:lnTo>
                <a:lnTo>
                  <a:pt x="0" y="120812"/>
                </a:lnTo>
                <a:lnTo>
                  <a:pt x="904" y="135640"/>
                </a:lnTo>
                <a:lnTo>
                  <a:pt x="1899" y="142498"/>
                </a:lnTo>
                <a:lnTo>
                  <a:pt x="3259" y="152523"/>
                </a:lnTo>
                <a:lnTo>
                  <a:pt x="13175" y="191799"/>
                </a:lnTo>
                <a:lnTo>
                  <a:pt x="19583" y="206860"/>
                </a:lnTo>
                <a:lnTo>
                  <a:pt x="21911" y="213037"/>
                </a:lnTo>
                <a:lnTo>
                  <a:pt x="24279" y="219916"/>
                </a:lnTo>
                <a:lnTo>
                  <a:pt x="26411" y="226704"/>
                </a:lnTo>
                <a:lnTo>
                  <a:pt x="28895" y="234400"/>
                </a:lnTo>
                <a:lnTo>
                  <a:pt x="31728" y="241159"/>
                </a:lnTo>
                <a:lnTo>
                  <a:pt x="35041" y="247221"/>
                </a:lnTo>
                <a:lnTo>
                  <a:pt x="38968" y="252826"/>
                </a:lnTo>
                <a:lnTo>
                  <a:pt x="48961" y="265966"/>
                </a:lnTo>
                <a:lnTo>
                  <a:pt x="51525" y="269500"/>
                </a:lnTo>
                <a:lnTo>
                  <a:pt x="53879" y="272851"/>
                </a:lnTo>
                <a:lnTo>
                  <a:pt x="58771" y="276751"/>
                </a:lnTo>
                <a:lnTo>
                  <a:pt x="61911" y="278138"/>
                </a:lnTo>
                <a:lnTo>
                  <a:pt x="65259" y="279499"/>
                </a:lnTo>
                <a:lnTo>
                  <a:pt x="72322" y="284211"/>
                </a:lnTo>
                <a:lnTo>
                  <a:pt x="82525" y="292848"/>
                </a:lnTo>
                <a:lnTo>
                  <a:pt x="87809" y="296382"/>
                </a:lnTo>
                <a:lnTo>
                  <a:pt x="89954" y="296382"/>
                </a:lnTo>
                <a:lnTo>
                  <a:pt x="93879" y="298162"/>
                </a:lnTo>
                <a:lnTo>
                  <a:pt x="130085" y="311102"/>
                </a:lnTo>
                <a:lnTo>
                  <a:pt x="139214" y="311302"/>
                </a:lnTo>
                <a:lnTo>
                  <a:pt x="152804" y="309516"/>
                </a:lnTo>
                <a:lnTo>
                  <a:pt x="163403" y="307284"/>
                </a:lnTo>
                <a:lnTo>
                  <a:pt x="171614" y="304463"/>
                </a:lnTo>
                <a:lnTo>
                  <a:pt x="178036" y="300910"/>
                </a:lnTo>
                <a:lnTo>
                  <a:pt x="184341" y="296637"/>
                </a:lnTo>
                <a:lnTo>
                  <a:pt x="190015" y="293228"/>
                </a:lnTo>
                <a:lnTo>
                  <a:pt x="196861" y="289779"/>
                </a:lnTo>
                <a:lnTo>
                  <a:pt x="206682" y="285388"/>
                </a:lnTo>
                <a:lnTo>
                  <a:pt x="213162" y="282102"/>
                </a:lnTo>
                <a:lnTo>
                  <a:pt x="218391" y="278578"/>
                </a:lnTo>
                <a:lnTo>
                  <a:pt x="218391" y="65227"/>
                </a:lnTo>
                <a:lnTo>
                  <a:pt x="214347" y="59679"/>
                </a:lnTo>
                <a:lnTo>
                  <a:pt x="209036" y="53606"/>
                </a:lnTo>
                <a:lnTo>
                  <a:pt x="203543" y="46330"/>
                </a:lnTo>
                <a:lnTo>
                  <a:pt x="170188" y="17485"/>
                </a:lnTo>
                <a:lnTo>
                  <a:pt x="166081" y="16307"/>
                </a:lnTo>
                <a:lnTo>
                  <a:pt x="161765" y="14344"/>
                </a:lnTo>
                <a:lnTo>
                  <a:pt x="160378" y="13349"/>
                </a:lnTo>
                <a:lnTo>
                  <a:pt x="159018" y="12171"/>
                </a:lnTo>
                <a:lnTo>
                  <a:pt x="150202" y="10600"/>
                </a:lnTo>
                <a:lnTo>
                  <a:pt x="111144" y="4135"/>
                </a:lnTo>
                <a:lnTo>
                  <a:pt x="104290" y="1779"/>
                </a:lnTo>
                <a:lnTo>
                  <a:pt x="9801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08023" y="8285873"/>
            <a:ext cx="15875" cy="21590"/>
          </a:xfrm>
          <a:custGeom>
            <a:avLst/>
            <a:gdLst/>
            <a:ahLst/>
            <a:cxnLst/>
            <a:rect l="l" t="t" r="r" b="b"/>
            <a:pathLst>
              <a:path w="15875" h="21590">
                <a:moveTo>
                  <a:pt x="0" y="0"/>
                </a:moveTo>
                <a:lnTo>
                  <a:pt x="1962" y="4920"/>
                </a:lnTo>
                <a:lnTo>
                  <a:pt x="2563" y="6674"/>
                </a:lnTo>
                <a:lnTo>
                  <a:pt x="3139" y="9239"/>
                </a:lnTo>
                <a:lnTo>
                  <a:pt x="3139" y="12380"/>
                </a:lnTo>
                <a:lnTo>
                  <a:pt x="5101" y="15521"/>
                </a:lnTo>
                <a:lnTo>
                  <a:pt x="10594" y="21018"/>
                </a:lnTo>
                <a:lnTo>
                  <a:pt x="11772" y="21411"/>
                </a:lnTo>
                <a:lnTo>
                  <a:pt x="13158" y="19238"/>
                </a:lnTo>
                <a:lnTo>
                  <a:pt x="15696" y="15129"/>
                </a:lnTo>
                <a:lnTo>
                  <a:pt x="15303" y="13951"/>
                </a:lnTo>
                <a:lnTo>
                  <a:pt x="9234" y="7669"/>
                </a:lnTo>
                <a:lnTo>
                  <a:pt x="3139" y="1177"/>
                </a:lnTo>
                <a:lnTo>
                  <a:pt x="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990881" y="8293542"/>
            <a:ext cx="13970" cy="19685"/>
          </a:xfrm>
          <a:custGeom>
            <a:avLst/>
            <a:gdLst/>
            <a:ahLst/>
            <a:cxnLst/>
            <a:rect l="l" t="t" r="r" b="b"/>
            <a:pathLst>
              <a:path w="13969" h="19684">
                <a:moveTo>
                  <a:pt x="10594" y="0"/>
                </a:moveTo>
                <a:lnTo>
                  <a:pt x="2354" y="0"/>
                </a:lnTo>
                <a:lnTo>
                  <a:pt x="1177" y="1177"/>
                </a:lnTo>
                <a:lnTo>
                  <a:pt x="967" y="2355"/>
                </a:lnTo>
                <a:lnTo>
                  <a:pt x="0" y="13532"/>
                </a:lnTo>
                <a:lnTo>
                  <a:pt x="3322" y="19605"/>
                </a:lnTo>
                <a:lnTo>
                  <a:pt x="13524" y="11176"/>
                </a:lnTo>
                <a:lnTo>
                  <a:pt x="1059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632608" y="8321000"/>
            <a:ext cx="10795" cy="13335"/>
          </a:xfrm>
          <a:custGeom>
            <a:avLst/>
            <a:gdLst/>
            <a:ahLst/>
            <a:cxnLst/>
            <a:rect l="l" t="t" r="r" b="b"/>
            <a:pathLst>
              <a:path w="10794" h="13334">
                <a:moveTo>
                  <a:pt x="7848" y="0"/>
                </a:moveTo>
                <a:lnTo>
                  <a:pt x="1386" y="0"/>
                </a:lnTo>
                <a:lnTo>
                  <a:pt x="0" y="1387"/>
                </a:lnTo>
                <a:lnTo>
                  <a:pt x="0" y="3926"/>
                </a:lnTo>
                <a:lnTo>
                  <a:pt x="0" y="8847"/>
                </a:lnTo>
                <a:lnTo>
                  <a:pt x="7063" y="12956"/>
                </a:lnTo>
                <a:lnTo>
                  <a:pt x="8632" y="8847"/>
                </a:lnTo>
                <a:lnTo>
                  <a:pt x="10202" y="4318"/>
                </a:lnTo>
                <a:lnTo>
                  <a:pt x="784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878260" y="8362226"/>
            <a:ext cx="29845" cy="34925"/>
          </a:xfrm>
          <a:custGeom>
            <a:avLst/>
            <a:gdLst/>
            <a:ahLst/>
            <a:cxnLst/>
            <a:rect l="l" t="t" r="r" b="b"/>
            <a:pathLst>
              <a:path w="29844" h="34925">
                <a:moveTo>
                  <a:pt x="25323" y="0"/>
                </a:moveTo>
                <a:lnTo>
                  <a:pt x="13551" y="0"/>
                </a:lnTo>
                <a:lnTo>
                  <a:pt x="9810" y="785"/>
                </a:lnTo>
                <a:lnTo>
                  <a:pt x="8449" y="1570"/>
                </a:lnTo>
                <a:lnTo>
                  <a:pt x="6278" y="2957"/>
                </a:lnTo>
                <a:lnTo>
                  <a:pt x="0" y="15705"/>
                </a:lnTo>
                <a:lnTo>
                  <a:pt x="0" y="19238"/>
                </a:lnTo>
                <a:lnTo>
                  <a:pt x="3139" y="23165"/>
                </a:lnTo>
                <a:lnTo>
                  <a:pt x="7063" y="27484"/>
                </a:lnTo>
                <a:lnTo>
                  <a:pt x="15612" y="34088"/>
                </a:lnTo>
                <a:lnTo>
                  <a:pt x="22739" y="34423"/>
                </a:lnTo>
                <a:lnTo>
                  <a:pt x="27620" y="28834"/>
                </a:lnTo>
                <a:lnTo>
                  <a:pt x="29430" y="17668"/>
                </a:lnTo>
                <a:lnTo>
                  <a:pt x="29430" y="5889"/>
                </a:lnTo>
                <a:lnTo>
                  <a:pt x="2532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633784" y="8362619"/>
            <a:ext cx="32384" cy="34925"/>
          </a:xfrm>
          <a:custGeom>
            <a:avLst/>
            <a:gdLst/>
            <a:ahLst/>
            <a:cxnLst/>
            <a:rect l="l" t="t" r="r" b="b"/>
            <a:pathLst>
              <a:path w="32384" h="34925">
                <a:moveTo>
                  <a:pt x="3740" y="0"/>
                </a:moveTo>
                <a:lnTo>
                  <a:pt x="1962" y="4711"/>
                </a:lnTo>
                <a:lnTo>
                  <a:pt x="0" y="10025"/>
                </a:lnTo>
                <a:lnTo>
                  <a:pt x="601" y="22170"/>
                </a:lnTo>
                <a:lnTo>
                  <a:pt x="3348" y="25520"/>
                </a:lnTo>
                <a:lnTo>
                  <a:pt x="9835" y="31113"/>
                </a:lnTo>
                <a:lnTo>
                  <a:pt x="17573" y="34374"/>
                </a:lnTo>
                <a:lnTo>
                  <a:pt x="24869" y="34877"/>
                </a:lnTo>
                <a:lnTo>
                  <a:pt x="30032" y="32195"/>
                </a:lnTo>
                <a:lnTo>
                  <a:pt x="31392" y="30625"/>
                </a:lnTo>
                <a:lnTo>
                  <a:pt x="32177" y="25128"/>
                </a:lnTo>
                <a:lnTo>
                  <a:pt x="31209" y="11778"/>
                </a:lnTo>
                <a:lnTo>
                  <a:pt x="30424" y="10025"/>
                </a:lnTo>
                <a:lnTo>
                  <a:pt x="24538" y="6098"/>
                </a:lnTo>
                <a:lnTo>
                  <a:pt x="16690" y="785"/>
                </a:lnTo>
                <a:lnTo>
                  <a:pt x="374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281542" y="8379894"/>
            <a:ext cx="19685" cy="34290"/>
          </a:xfrm>
          <a:custGeom>
            <a:avLst/>
            <a:gdLst/>
            <a:ahLst/>
            <a:cxnLst/>
            <a:rect l="l" t="t" r="r" b="b"/>
            <a:pathLst>
              <a:path w="19684" h="34290">
                <a:moveTo>
                  <a:pt x="5493" y="0"/>
                </a:moveTo>
                <a:lnTo>
                  <a:pt x="2746" y="0"/>
                </a:lnTo>
                <a:lnTo>
                  <a:pt x="1752" y="1177"/>
                </a:lnTo>
                <a:lnTo>
                  <a:pt x="1360" y="2355"/>
                </a:lnTo>
                <a:lnTo>
                  <a:pt x="0" y="5680"/>
                </a:lnTo>
                <a:lnTo>
                  <a:pt x="1360" y="15312"/>
                </a:lnTo>
                <a:lnTo>
                  <a:pt x="4316" y="23165"/>
                </a:lnTo>
                <a:lnTo>
                  <a:pt x="6461" y="29054"/>
                </a:lnTo>
                <a:lnTo>
                  <a:pt x="14519" y="33766"/>
                </a:lnTo>
                <a:lnTo>
                  <a:pt x="17448" y="30808"/>
                </a:lnTo>
                <a:lnTo>
                  <a:pt x="19411" y="28661"/>
                </a:lnTo>
                <a:lnTo>
                  <a:pt x="18626" y="18846"/>
                </a:lnTo>
                <a:lnTo>
                  <a:pt x="15094" y="17668"/>
                </a:lnTo>
                <a:lnTo>
                  <a:pt x="14126" y="15888"/>
                </a:lnTo>
                <a:lnTo>
                  <a:pt x="14126" y="10993"/>
                </a:lnTo>
                <a:lnTo>
                  <a:pt x="549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911163" y="8414236"/>
            <a:ext cx="31115" cy="27940"/>
          </a:xfrm>
          <a:custGeom>
            <a:avLst/>
            <a:gdLst/>
            <a:ahLst/>
            <a:cxnLst/>
            <a:rect l="l" t="t" r="r" b="b"/>
            <a:pathLst>
              <a:path w="31115" h="27940">
                <a:moveTo>
                  <a:pt x="16088" y="0"/>
                </a:moveTo>
                <a:lnTo>
                  <a:pt x="9810" y="4135"/>
                </a:lnTo>
                <a:lnTo>
                  <a:pt x="1386" y="9815"/>
                </a:lnTo>
                <a:lnTo>
                  <a:pt x="0" y="12380"/>
                </a:lnTo>
                <a:lnTo>
                  <a:pt x="2354" y="19055"/>
                </a:lnTo>
                <a:lnTo>
                  <a:pt x="7010" y="25429"/>
                </a:lnTo>
                <a:lnTo>
                  <a:pt x="13838" y="27938"/>
                </a:lnTo>
                <a:lnTo>
                  <a:pt x="20961" y="26398"/>
                </a:lnTo>
                <a:lnTo>
                  <a:pt x="26500" y="20626"/>
                </a:lnTo>
                <a:lnTo>
                  <a:pt x="30607" y="12564"/>
                </a:lnTo>
                <a:lnTo>
                  <a:pt x="30215" y="9815"/>
                </a:lnTo>
                <a:lnTo>
                  <a:pt x="24329" y="5104"/>
                </a:lnTo>
                <a:lnTo>
                  <a:pt x="18050" y="209"/>
                </a:lnTo>
                <a:lnTo>
                  <a:pt x="1608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04167" y="8429631"/>
            <a:ext cx="101523" cy="109252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8027741" y="8432114"/>
            <a:ext cx="19050" cy="20955"/>
          </a:xfrm>
          <a:custGeom>
            <a:avLst/>
            <a:gdLst/>
            <a:ahLst/>
            <a:cxnLst/>
            <a:rect l="l" t="t" r="r" b="b"/>
            <a:pathLst>
              <a:path w="19050" h="20954">
                <a:moveTo>
                  <a:pt x="7272" y="0"/>
                </a:moveTo>
                <a:lnTo>
                  <a:pt x="4133" y="3716"/>
                </a:lnTo>
                <a:lnTo>
                  <a:pt x="0" y="8428"/>
                </a:lnTo>
                <a:lnTo>
                  <a:pt x="1177" y="15495"/>
                </a:lnTo>
                <a:lnTo>
                  <a:pt x="10411" y="20599"/>
                </a:lnTo>
                <a:lnTo>
                  <a:pt x="11772" y="20599"/>
                </a:lnTo>
                <a:lnTo>
                  <a:pt x="14335" y="18427"/>
                </a:lnTo>
                <a:lnTo>
                  <a:pt x="18443" y="15103"/>
                </a:lnTo>
                <a:lnTo>
                  <a:pt x="18050" y="12564"/>
                </a:lnTo>
                <a:lnTo>
                  <a:pt x="12556" y="6072"/>
                </a:lnTo>
                <a:lnTo>
                  <a:pt x="727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441225" y="8529067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2537" y="0"/>
                </a:moveTo>
                <a:lnTo>
                  <a:pt x="392" y="0"/>
                </a:lnTo>
                <a:lnTo>
                  <a:pt x="0" y="785"/>
                </a:lnTo>
                <a:lnTo>
                  <a:pt x="575" y="1963"/>
                </a:lnTo>
                <a:lnTo>
                  <a:pt x="1177" y="2931"/>
                </a:lnTo>
                <a:lnTo>
                  <a:pt x="2145" y="3926"/>
                </a:lnTo>
                <a:lnTo>
                  <a:pt x="3139" y="3926"/>
                </a:lnTo>
                <a:lnTo>
                  <a:pt x="3531" y="2931"/>
                </a:lnTo>
                <a:lnTo>
                  <a:pt x="3531" y="785"/>
                </a:lnTo>
                <a:lnTo>
                  <a:pt x="253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255976" y="8564404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40">
                <a:moveTo>
                  <a:pt x="4918" y="0"/>
                </a:moveTo>
                <a:lnTo>
                  <a:pt x="2746" y="183"/>
                </a:lnTo>
                <a:lnTo>
                  <a:pt x="601" y="183"/>
                </a:lnTo>
                <a:lnTo>
                  <a:pt x="0" y="785"/>
                </a:lnTo>
                <a:lnTo>
                  <a:pt x="1569" y="1361"/>
                </a:lnTo>
                <a:lnTo>
                  <a:pt x="2956" y="1963"/>
                </a:lnTo>
                <a:lnTo>
                  <a:pt x="4708" y="1753"/>
                </a:lnTo>
                <a:lnTo>
                  <a:pt x="5310" y="1177"/>
                </a:lnTo>
                <a:lnTo>
                  <a:pt x="6095" y="575"/>
                </a:lnTo>
                <a:lnTo>
                  <a:pt x="491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157960" y="8591286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9810" y="0"/>
                </a:moveTo>
                <a:lnTo>
                  <a:pt x="5101" y="3324"/>
                </a:lnTo>
                <a:lnTo>
                  <a:pt x="0" y="7067"/>
                </a:lnTo>
                <a:lnTo>
                  <a:pt x="3322" y="17066"/>
                </a:lnTo>
                <a:lnTo>
                  <a:pt x="9993" y="17851"/>
                </a:lnTo>
                <a:lnTo>
                  <a:pt x="16088" y="18846"/>
                </a:lnTo>
                <a:lnTo>
                  <a:pt x="18835" y="15705"/>
                </a:lnTo>
                <a:lnTo>
                  <a:pt x="15486" y="2748"/>
                </a:lnTo>
                <a:lnTo>
                  <a:pt x="981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989435" y="8593593"/>
            <a:ext cx="16510" cy="20320"/>
          </a:xfrm>
          <a:custGeom>
            <a:avLst/>
            <a:gdLst/>
            <a:ahLst/>
            <a:cxnLst/>
            <a:rect l="l" t="t" r="r" b="b"/>
            <a:pathLst>
              <a:path w="16509" h="20320">
                <a:moveTo>
                  <a:pt x="4627" y="0"/>
                </a:moveTo>
                <a:lnTo>
                  <a:pt x="1569" y="2980"/>
                </a:lnTo>
                <a:lnTo>
                  <a:pt x="0" y="6723"/>
                </a:lnTo>
                <a:lnTo>
                  <a:pt x="8240" y="18685"/>
                </a:lnTo>
                <a:lnTo>
                  <a:pt x="12766" y="19470"/>
                </a:lnTo>
                <a:lnTo>
                  <a:pt x="16088" y="20255"/>
                </a:lnTo>
                <a:lnTo>
                  <a:pt x="16297" y="19287"/>
                </a:lnTo>
                <a:lnTo>
                  <a:pt x="15303" y="13188"/>
                </a:lnTo>
                <a:lnTo>
                  <a:pt x="12804" y="6024"/>
                </a:lnTo>
                <a:lnTo>
                  <a:pt x="8809" y="1321"/>
                </a:lnTo>
                <a:lnTo>
                  <a:pt x="462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399630" y="8616807"/>
            <a:ext cx="8890" cy="11430"/>
          </a:xfrm>
          <a:custGeom>
            <a:avLst/>
            <a:gdLst/>
            <a:ahLst/>
            <a:cxnLst/>
            <a:rect l="l" t="t" r="r" b="b"/>
            <a:pathLst>
              <a:path w="8890" h="11429">
                <a:moveTo>
                  <a:pt x="5284" y="0"/>
                </a:moveTo>
                <a:lnTo>
                  <a:pt x="2354" y="2931"/>
                </a:lnTo>
                <a:lnTo>
                  <a:pt x="967" y="4318"/>
                </a:lnTo>
                <a:lnTo>
                  <a:pt x="0" y="6465"/>
                </a:lnTo>
                <a:lnTo>
                  <a:pt x="0" y="11386"/>
                </a:lnTo>
                <a:lnTo>
                  <a:pt x="5676" y="10993"/>
                </a:lnTo>
                <a:lnTo>
                  <a:pt x="7246" y="7250"/>
                </a:lnTo>
                <a:lnTo>
                  <a:pt x="8816" y="3141"/>
                </a:lnTo>
                <a:lnTo>
                  <a:pt x="528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028282" y="8635836"/>
            <a:ext cx="16510" cy="20320"/>
          </a:xfrm>
          <a:custGeom>
            <a:avLst/>
            <a:gdLst/>
            <a:ahLst/>
            <a:cxnLst/>
            <a:rect l="l" t="t" r="r" b="b"/>
            <a:pathLst>
              <a:path w="16509" h="20320">
                <a:moveTo>
                  <a:pt x="6129" y="0"/>
                </a:moveTo>
                <a:lnTo>
                  <a:pt x="3199" y="392"/>
                </a:lnTo>
                <a:lnTo>
                  <a:pt x="1028" y="5889"/>
                </a:lnTo>
                <a:lnTo>
                  <a:pt x="0" y="12559"/>
                </a:lnTo>
                <a:lnTo>
                  <a:pt x="1770" y="17530"/>
                </a:lnTo>
                <a:lnTo>
                  <a:pt x="5674" y="19921"/>
                </a:lnTo>
                <a:lnTo>
                  <a:pt x="11047" y="18846"/>
                </a:lnTo>
                <a:lnTo>
                  <a:pt x="15756" y="16307"/>
                </a:lnTo>
                <a:lnTo>
                  <a:pt x="15939" y="8637"/>
                </a:lnTo>
                <a:lnTo>
                  <a:pt x="11230" y="4528"/>
                </a:lnTo>
                <a:lnTo>
                  <a:pt x="612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453390" y="864211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4682" y="0"/>
                </a:moveTo>
                <a:lnTo>
                  <a:pt x="2537" y="2172"/>
                </a:lnTo>
                <a:lnTo>
                  <a:pt x="0" y="4528"/>
                </a:lnTo>
                <a:lnTo>
                  <a:pt x="1177" y="10600"/>
                </a:lnTo>
                <a:lnTo>
                  <a:pt x="7638" y="10600"/>
                </a:lnTo>
                <a:lnTo>
                  <a:pt x="9391" y="7852"/>
                </a:lnTo>
                <a:lnTo>
                  <a:pt x="7821" y="3926"/>
                </a:lnTo>
                <a:lnTo>
                  <a:pt x="6461" y="602"/>
                </a:lnTo>
                <a:lnTo>
                  <a:pt x="468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888261" y="8648793"/>
            <a:ext cx="40005" cy="49530"/>
          </a:xfrm>
          <a:custGeom>
            <a:avLst/>
            <a:gdLst/>
            <a:ahLst/>
            <a:cxnLst/>
            <a:rect l="l" t="t" r="r" b="b"/>
            <a:pathLst>
              <a:path w="40005" h="49529">
                <a:moveTo>
                  <a:pt x="20030" y="0"/>
                </a:moveTo>
                <a:lnTo>
                  <a:pt x="8834" y="0"/>
                </a:lnTo>
                <a:lnTo>
                  <a:pt x="6871" y="1177"/>
                </a:lnTo>
                <a:lnTo>
                  <a:pt x="3732" y="6282"/>
                </a:lnTo>
                <a:lnTo>
                  <a:pt x="0" y="19925"/>
                </a:lnTo>
                <a:lnTo>
                  <a:pt x="2810" y="33864"/>
                </a:lnTo>
                <a:lnTo>
                  <a:pt x="10693" y="44710"/>
                </a:lnTo>
                <a:lnTo>
                  <a:pt x="22175" y="49078"/>
                </a:lnTo>
                <a:lnTo>
                  <a:pt x="30808" y="49078"/>
                </a:lnTo>
                <a:lnTo>
                  <a:pt x="37296" y="42011"/>
                </a:lnTo>
                <a:lnTo>
                  <a:pt x="38473" y="31017"/>
                </a:lnTo>
                <a:lnTo>
                  <a:pt x="39441" y="23165"/>
                </a:lnTo>
                <a:lnTo>
                  <a:pt x="38656" y="21594"/>
                </a:lnTo>
                <a:lnTo>
                  <a:pt x="30233" y="11176"/>
                </a:lnTo>
                <a:lnTo>
                  <a:pt x="22175" y="1570"/>
                </a:lnTo>
                <a:lnTo>
                  <a:pt x="2003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138582" y="8672141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5">
                <a:moveTo>
                  <a:pt x="9627" y="0"/>
                </a:moveTo>
                <a:lnTo>
                  <a:pt x="3139" y="602"/>
                </a:lnTo>
                <a:lnTo>
                  <a:pt x="1569" y="8061"/>
                </a:lnTo>
                <a:lnTo>
                  <a:pt x="0" y="14919"/>
                </a:lnTo>
                <a:lnTo>
                  <a:pt x="1569" y="17877"/>
                </a:lnTo>
                <a:lnTo>
                  <a:pt x="12164" y="17877"/>
                </a:lnTo>
                <a:lnTo>
                  <a:pt x="15303" y="12773"/>
                </a:lnTo>
                <a:lnTo>
                  <a:pt x="962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354654" y="8681957"/>
            <a:ext cx="15240" cy="16510"/>
          </a:xfrm>
          <a:custGeom>
            <a:avLst/>
            <a:gdLst/>
            <a:ahLst/>
            <a:cxnLst/>
            <a:rect l="l" t="t" r="r" b="b"/>
            <a:pathLst>
              <a:path w="15240" h="16509">
                <a:moveTo>
                  <a:pt x="6069" y="0"/>
                </a:moveTo>
                <a:lnTo>
                  <a:pt x="2746" y="3533"/>
                </a:lnTo>
                <a:lnTo>
                  <a:pt x="0" y="6282"/>
                </a:lnTo>
                <a:lnTo>
                  <a:pt x="1360" y="13742"/>
                </a:lnTo>
                <a:lnTo>
                  <a:pt x="5101" y="14919"/>
                </a:lnTo>
                <a:lnTo>
                  <a:pt x="9810" y="16307"/>
                </a:lnTo>
                <a:lnTo>
                  <a:pt x="15094" y="14344"/>
                </a:lnTo>
                <a:lnTo>
                  <a:pt x="15094" y="5313"/>
                </a:lnTo>
                <a:lnTo>
                  <a:pt x="606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232884" y="8694509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90">
                <a:moveTo>
                  <a:pt x="16325" y="0"/>
                </a:moveTo>
                <a:lnTo>
                  <a:pt x="7848" y="1582"/>
                </a:lnTo>
                <a:lnTo>
                  <a:pt x="1962" y="3938"/>
                </a:lnTo>
                <a:lnTo>
                  <a:pt x="0" y="6896"/>
                </a:lnTo>
                <a:lnTo>
                  <a:pt x="0" y="19643"/>
                </a:lnTo>
                <a:lnTo>
                  <a:pt x="5101" y="25349"/>
                </a:lnTo>
                <a:lnTo>
                  <a:pt x="15486" y="30637"/>
                </a:lnTo>
                <a:lnTo>
                  <a:pt x="25264" y="33952"/>
                </a:lnTo>
                <a:lnTo>
                  <a:pt x="31709" y="32600"/>
                </a:lnTo>
                <a:lnTo>
                  <a:pt x="34510" y="26831"/>
                </a:lnTo>
                <a:lnTo>
                  <a:pt x="33354" y="16895"/>
                </a:lnTo>
                <a:lnTo>
                  <a:pt x="29394" y="7877"/>
                </a:lnTo>
                <a:lnTo>
                  <a:pt x="23613" y="2171"/>
                </a:lnTo>
                <a:lnTo>
                  <a:pt x="1632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777196" y="8702767"/>
            <a:ext cx="12065" cy="14604"/>
          </a:xfrm>
          <a:custGeom>
            <a:avLst/>
            <a:gdLst/>
            <a:ahLst/>
            <a:cxnLst/>
            <a:rect l="l" t="t" r="r" b="b"/>
            <a:pathLst>
              <a:path w="12065" h="14604">
                <a:moveTo>
                  <a:pt x="6854" y="0"/>
                </a:moveTo>
                <a:lnTo>
                  <a:pt x="5101" y="0"/>
                </a:lnTo>
                <a:lnTo>
                  <a:pt x="2746" y="4711"/>
                </a:lnTo>
                <a:lnTo>
                  <a:pt x="0" y="9815"/>
                </a:lnTo>
                <a:lnTo>
                  <a:pt x="5101" y="14527"/>
                </a:lnTo>
                <a:lnTo>
                  <a:pt x="9417" y="10810"/>
                </a:lnTo>
                <a:lnTo>
                  <a:pt x="11562" y="9030"/>
                </a:lnTo>
                <a:lnTo>
                  <a:pt x="11772" y="7669"/>
                </a:lnTo>
                <a:lnTo>
                  <a:pt x="9810" y="4711"/>
                </a:lnTo>
                <a:lnTo>
                  <a:pt x="685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63529" y="8733182"/>
            <a:ext cx="76519" cy="79864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18054634" y="8754593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4708" y="0"/>
                </a:moveTo>
                <a:lnTo>
                  <a:pt x="3139" y="5104"/>
                </a:lnTo>
                <a:lnTo>
                  <a:pt x="2537" y="6674"/>
                </a:lnTo>
                <a:lnTo>
                  <a:pt x="1360" y="10391"/>
                </a:lnTo>
                <a:lnTo>
                  <a:pt x="0" y="15705"/>
                </a:lnTo>
                <a:lnTo>
                  <a:pt x="3924" y="21777"/>
                </a:lnTo>
                <a:lnTo>
                  <a:pt x="16088" y="21777"/>
                </a:lnTo>
                <a:lnTo>
                  <a:pt x="18835" y="15495"/>
                </a:lnTo>
                <a:lnTo>
                  <a:pt x="11562" y="1753"/>
                </a:lnTo>
                <a:lnTo>
                  <a:pt x="470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934375" y="8787967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7455" y="0"/>
                </a:moveTo>
                <a:lnTo>
                  <a:pt x="4133" y="3533"/>
                </a:lnTo>
                <a:lnTo>
                  <a:pt x="0" y="7459"/>
                </a:lnTo>
                <a:lnTo>
                  <a:pt x="5310" y="19814"/>
                </a:lnTo>
                <a:lnTo>
                  <a:pt x="14309" y="19814"/>
                </a:lnTo>
                <a:lnTo>
                  <a:pt x="20405" y="13715"/>
                </a:lnTo>
                <a:lnTo>
                  <a:pt x="20405" y="5496"/>
                </a:lnTo>
                <a:lnTo>
                  <a:pt x="745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980379" y="8792596"/>
            <a:ext cx="36195" cy="49530"/>
          </a:xfrm>
          <a:custGeom>
            <a:avLst/>
            <a:gdLst/>
            <a:ahLst/>
            <a:cxnLst/>
            <a:rect l="l" t="t" r="r" b="b"/>
            <a:pathLst>
              <a:path w="36194" h="49529">
                <a:moveTo>
                  <a:pt x="26966" y="4"/>
                </a:moveTo>
                <a:lnTo>
                  <a:pt x="0" y="15591"/>
                </a:lnTo>
                <a:lnTo>
                  <a:pt x="766" y="24579"/>
                </a:lnTo>
                <a:lnTo>
                  <a:pt x="2636" y="33679"/>
                </a:lnTo>
                <a:lnTo>
                  <a:pt x="5131" y="39528"/>
                </a:lnTo>
                <a:lnTo>
                  <a:pt x="11227" y="46386"/>
                </a:lnTo>
                <a:lnTo>
                  <a:pt x="18683" y="48951"/>
                </a:lnTo>
                <a:lnTo>
                  <a:pt x="25929" y="46596"/>
                </a:lnTo>
                <a:lnTo>
                  <a:pt x="31397" y="43646"/>
                </a:lnTo>
                <a:lnTo>
                  <a:pt x="34788" y="39057"/>
                </a:lnTo>
                <a:lnTo>
                  <a:pt x="36005" y="33035"/>
                </a:lnTo>
                <a:lnTo>
                  <a:pt x="34954" y="25786"/>
                </a:lnTo>
                <a:lnTo>
                  <a:pt x="33777" y="21467"/>
                </a:lnTo>
                <a:lnTo>
                  <a:pt x="32809" y="14976"/>
                </a:lnTo>
                <a:lnTo>
                  <a:pt x="32809" y="11050"/>
                </a:lnTo>
                <a:lnTo>
                  <a:pt x="31323" y="3718"/>
                </a:lnTo>
                <a:lnTo>
                  <a:pt x="26966" y="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829509" y="882152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90">
                <a:moveTo>
                  <a:pt x="17117" y="0"/>
                </a:moveTo>
                <a:lnTo>
                  <a:pt x="4952" y="0"/>
                </a:lnTo>
                <a:lnTo>
                  <a:pt x="3200" y="1361"/>
                </a:lnTo>
                <a:lnTo>
                  <a:pt x="1238" y="5889"/>
                </a:lnTo>
                <a:lnTo>
                  <a:pt x="0" y="13975"/>
                </a:lnTo>
                <a:lnTo>
                  <a:pt x="2634" y="19631"/>
                </a:lnTo>
                <a:lnTo>
                  <a:pt x="7657" y="21459"/>
                </a:lnTo>
                <a:lnTo>
                  <a:pt x="13585" y="18060"/>
                </a:lnTo>
                <a:lnTo>
                  <a:pt x="20073" y="10993"/>
                </a:lnTo>
                <a:lnTo>
                  <a:pt x="1711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689749" y="8876858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5">
                <a:moveTo>
                  <a:pt x="19437" y="0"/>
                </a:moveTo>
                <a:lnTo>
                  <a:pt x="11589" y="1177"/>
                </a:lnTo>
                <a:lnTo>
                  <a:pt x="5493" y="6491"/>
                </a:lnTo>
                <a:lnTo>
                  <a:pt x="1177" y="10417"/>
                </a:lnTo>
                <a:lnTo>
                  <a:pt x="0" y="12773"/>
                </a:lnTo>
                <a:lnTo>
                  <a:pt x="601" y="17668"/>
                </a:lnTo>
                <a:lnTo>
                  <a:pt x="994" y="21594"/>
                </a:lnTo>
                <a:lnTo>
                  <a:pt x="2354" y="24343"/>
                </a:lnTo>
                <a:lnTo>
                  <a:pt x="4133" y="24735"/>
                </a:lnTo>
                <a:lnTo>
                  <a:pt x="8616" y="22329"/>
                </a:lnTo>
                <a:lnTo>
                  <a:pt x="14551" y="16182"/>
                </a:lnTo>
                <a:lnTo>
                  <a:pt x="19496" y="9261"/>
                </a:lnTo>
                <a:lnTo>
                  <a:pt x="21006" y="4528"/>
                </a:lnTo>
                <a:lnTo>
                  <a:pt x="1943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125390" y="8879606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29">
                <a:moveTo>
                  <a:pt x="2354" y="0"/>
                </a:moveTo>
                <a:lnTo>
                  <a:pt x="784" y="2565"/>
                </a:lnTo>
                <a:lnTo>
                  <a:pt x="0" y="3533"/>
                </a:lnTo>
                <a:lnTo>
                  <a:pt x="183" y="5889"/>
                </a:lnTo>
                <a:lnTo>
                  <a:pt x="784" y="7669"/>
                </a:lnTo>
                <a:lnTo>
                  <a:pt x="2145" y="11203"/>
                </a:lnTo>
                <a:lnTo>
                  <a:pt x="7638" y="10993"/>
                </a:lnTo>
                <a:lnTo>
                  <a:pt x="8816" y="7276"/>
                </a:lnTo>
                <a:lnTo>
                  <a:pt x="9810" y="4528"/>
                </a:lnTo>
                <a:lnTo>
                  <a:pt x="235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972437" y="8894134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40">
                <a:moveTo>
                  <a:pt x="4891" y="0"/>
                </a:moveTo>
                <a:lnTo>
                  <a:pt x="2746" y="209"/>
                </a:lnTo>
                <a:lnTo>
                  <a:pt x="575" y="209"/>
                </a:lnTo>
                <a:lnTo>
                  <a:pt x="0" y="785"/>
                </a:lnTo>
                <a:lnTo>
                  <a:pt x="1569" y="1387"/>
                </a:lnTo>
                <a:lnTo>
                  <a:pt x="2929" y="1963"/>
                </a:lnTo>
                <a:lnTo>
                  <a:pt x="4708" y="1779"/>
                </a:lnTo>
                <a:lnTo>
                  <a:pt x="5284" y="1177"/>
                </a:lnTo>
                <a:lnTo>
                  <a:pt x="6069" y="602"/>
                </a:lnTo>
                <a:lnTo>
                  <a:pt x="489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718937" y="8901986"/>
            <a:ext cx="33020" cy="30480"/>
          </a:xfrm>
          <a:custGeom>
            <a:avLst/>
            <a:gdLst/>
            <a:ahLst/>
            <a:cxnLst/>
            <a:rect l="l" t="t" r="r" b="b"/>
            <a:pathLst>
              <a:path w="33019" h="30479">
                <a:moveTo>
                  <a:pt x="8423" y="0"/>
                </a:moveTo>
                <a:lnTo>
                  <a:pt x="1177" y="0"/>
                </a:lnTo>
                <a:lnTo>
                  <a:pt x="0" y="602"/>
                </a:lnTo>
                <a:lnTo>
                  <a:pt x="0" y="3926"/>
                </a:lnTo>
                <a:lnTo>
                  <a:pt x="0" y="10208"/>
                </a:lnTo>
                <a:lnTo>
                  <a:pt x="5284" y="21594"/>
                </a:lnTo>
                <a:lnTo>
                  <a:pt x="10202" y="25520"/>
                </a:lnTo>
                <a:lnTo>
                  <a:pt x="15696" y="30232"/>
                </a:lnTo>
                <a:lnTo>
                  <a:pt x="24904" y="30441"/>
                </a:lnTo>
                <a:lnTo>
                  <a:pt x="32752" y="23557"/>
                </a:lnTo>
                <a:lnTo>
                  <a:pt x="32752" y="22589"/>
                </a:lnTo>
                <a:lnTo>
                  <a:pt x="30215" y="16097"/>
                </a:lnTo>
                <a:lnTo>
                  <a:pt x="26398" y="9110"/>
                </a:lnTo>
                <a:lnTo>
                  <a:pt x="21458" y="4073"/>
                </a:lnTo>
                <a:lnTo>
                  <a:pt x="15448" y="1024"/>
                </a:lnTo>
                <a:lnTo>
                  <a:pt x="842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069094" y="8974623"/>
            <a:ext cx="48260" cy="53340"/>
          </a:xfrm>
          <a:custGeom>
            <a:avLst/>
            <a:gdLst/>
            <a:ahLst/>
            <a:cxnLst/>
            <a:rect l="l" t="t" r="r" b="b"/>
            <a:pathLst>
              <a:path w="48259" h="53340">
                <a:moveTo>
                  <a:pt x="27075" y="0"/>
                </a:moveTo>
                <a:lnTo>
                  <a:pt x="8632" y="0"/>
                </a:lnTo>
                <a:lnTo>
                  <a:pt x="2746" y="575"/>
                </a:lnTo>
                <a:lnTo>
                  <a:pt x="2354" y="1361"/>
                </a:lnTo>
                <a:lnTo>
                  <a:pt x="1752" y="2355"/>
                </a:lnTo>
                <a:lnTo>
                  <a:pt x="784" y="7852"/>
                </a:lnTo>
                <a:lnTo>
                  <a:pt x="0" y="13925"/>
                </a:lnTo>
                <a:lnTo>
                  <a:pt x="716" y="28397"/>
                </a:lnTo>
                <a:lnTo>
                  <a:pt x="5925" y="40892"/>
                </a:lnTo>
                <a:lnTo>
                  <a:pt x="14450" y="49666"/>
                </a:lnTo>
                <a:lnTo>
                  <a:pt x="25113" y="52978"/>
                </a:lnTo>
                <a:lnTo>
                  <a:pt x="36284" y="52978"/>
                </a:lnTo>
                <a:lnTo>
                  <a:pt x="42955" y="48659"/>
                </a:lnTo>
                <a:lnTo>
                  <a:pt x="45702" y="39629"/>
                </a:lnTo>
                <a:lnTo>
                  <a:pt x="47640" y="31440"/>
                </a:lnTo>
                <a:lnTo>
                  <a:pt x="47242" y="25118"/>
                </a:lnTo>
                <a:lnTo>
                  <a:pt x="44013" y="18939"/>
                </a:lnTo>
                <a:lnTo>
                  <a:pt x="37461" y="11176"/>
                </a:lnTo>
                <a:lnTo>
                  <a:pt x="2707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209268" y="8984439"/>
            <a:ext cx="31115" cy="35560"/>
          </a:xfrm>
          <a:custGeom>
            <a:avLst/>
            <a:gdLst/>
            <a:ahLst/>
            <a:cxnLst/>
            <a:rect l="l" t="t" r="r" b="b"/>
            <a:pathLst>
              <a:path w="31115" h="35559">
                <a:moveTo>
                  <a:pt x="6741" y="0"/>
                </a:moveTo>
                <a:lnTo>
                  <a:pt x="2424" y="4318"/>
                </a:lnTo>
                <a:lnTo>
                  <a:pt x="0" y="12308"/>
                </a:lnTo>
                <a:lnTo>
                  <a:pt x="2745" y="22612"/>
                </a:lnTo>
                <a:lnTo>
                  <a:pt x="8914" y="31517"/>
                </a:lnTo>
                <a:lnTo>
                  <a:pt x="16760" y="35310"/>
                </a:lnTo>
                <a:lnTo>
                  <a:pt x="19115" y="35310"/>
                </a:lnTo>
                <a:lnTo>
                  <a:pt x="23614" y="32954"/>
                </a:lnTo>
                <a:lnTo>
                  <a:pt x="26361" y="30023"/>
                </a:lnTo>
                <a:lnTo>
                  <a:pt x="30048" y="24753"/>
                </a:lnTo>
                <a:lnTo>
                  <a:pt x="30805" y="19078"/>
                </a:lnTo>
                <a:lnTo>
                  <a:pt x="28653" y="13182"/>
                </a:lnTo>
                <a:lnTo>
                  <a:pt x="23614" y="7250"/>
                </a:lnTo>
                <a:lnTo>
                  <a:pt x="17153" y="1570"/>
                </a:lnTo>
                <a:lnTo>
                  <a:pt x="674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08083" y="8991506"/>
            <a:ext cx="13970" cy="20955"/>
          </a:xfrm>
          <a:custGeom>
            <a:avLst/>
            <a:gdLst/>
            <a:ahLst/>
            <a:cxnLst/>
            <a:rect l="l" t="t" r="r" b="b"/>
            <a:pathLst>
              <a:path w="13969" h="20954">
                <a:moveTo>
                  <a:pt x="7664" y="0"/>
                </a:moveTo>
                <a:lnTo>
                  <a:pt x="4316" y="2355"/>
                </a:lnTo>
                <a:lnTo>
                  <a:pt x="994" y="4502"/>
                </a:lnTo>
                <a:lnTo>
                  <a:pt x="0" y="9213"/>
                </a:lnTo>
                <a:lnTo>
                  <a:pt x="4133" y="20599"/>
                </a:lnTo>
                <a:lnTo>
                  <a:pt x="12164" y="19422"/>
                </a:lnTo>
                <a:lnTo>
                  <a:pt x="13551" y="7067"/>
                </a:lnTo>
                <a:lnTo>
                  <a:pt x="766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813540" y="8996217"/>
            <a:ext cx="7620" cy="6350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4316" y="0"/>
                </a:moveTo>
                <a:lnTo>
                  <a:pt x="1177" y="0"/>
                </a:lnTo>
                <a:lnTo>
                  <a:pt x="0" y="1361"/>
                </a:lnTo>
                <a:lnTo>
                  <a:pt x="0" y="2931"/>
                </a:lnTo>
                <a:lnTo>
                  <a:pt x="0" y="4502"/>
                </a:lnTo>
                <a:lnTo>
                  <a:pt x="1752" y="5889"/>
                </a:lnTo>
                <a:lnTo>
                  <a:pt x="6461" y="5889"/>
                </a:lnTo>
                <a:lnTo>
                  <a:pt x="7455" y="4894"/>
                </a:lnTo>
                <a:lnTo>
                  <a:pt x="6670" y="2931"/>
                </a:lnTo>
                <a:lnTo>
                  <a:pt x="5886" y="1361"/>
                </a:lnTo>
                <a:lnTo>
                  <a:pt x="431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308617" y="9035510"/>
            <a:ext cx="43180" cy="45720"/>
          </a:xfrm>
          <a:custGeom>
            <a:avLst/>
            <a:gdLst/>
            <a:ahLst/>
            <a:cxnLst/>
            <a:rect l="l" t="t" r="r" b="b"/>
            <a:pathLst>
              <a:path w="43180" h="45720">
                <a:moveTo>
                  <a:pt x="13815" y="0"/>
                </a:moveTo>
                <a:lnTo>
                  <a:pt x="8074" y="842"/>
                </a:lnTo>
                <a:lnTo>
                  <a:pt x="3924" y="4263"/>
                </a:lnTo>
                <a:lnTo>
                  <a:pt x="0" y="9760"/>
                </a:lnTo>
                <a:lnTo>
                  <a:pt x="0" y="15858"/>
                </a:lnTo>
                <a:lnTo>
                  <a:pt x="31113" y="45317"/>
                </a:lnTo>
                <a:lnTo>
                  <a:pt x="38707" y="43722"/>
                </a:lnTo>
                <a:lnTo>
                  <a:pt x="42735" y="37710"/>
                </a:lnTo>
                <a:lnTo>
                  <a:pt x="42955" y="27428"/>
                </a:lnTo>
                <a:lnTo>
                  <a:pt x="41650" y="20608"/>
                </a:lnTo>
                <a:lnTo>
                  <a:pt x="1381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95815" y="9049196"/>
            <a:ext cx="65457" cy="89587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16385261" y="9068827"/>
            <a:ext cx="19050" cy="19685"/>
          </a:xfrm>
          <a:custGeom>
            <a:avLst/>
            <a:gdLst/>
            <a:ahLst/>
            <a:cxnLst/>
            <a:rect l="l" t="t" r="r" b="b"/>
            <a:pathLst>
              <a:path w="19050" h="19684">
                <a:moveTo>
                  <a:pt x="16873" y="0"/>
                </a:moveTo>
                <a:lnTo>
                  <a:pt x="7455" y="602"/>
                </a:lnTo>
                <a:lnTo>
                  <a:pt x="3139" y="7067"/>
                </a:lnTo>
                <a:lnTo>
                  <a:pt x="0" y="11962"/>
                </a:lnTo>
                <a:lnTo>
                  <a:pt x="0" y="12354"/>
                </a:lnTo>
                <a:lnTo>
                  <a:pt x="3714" y="16281"/>
                </a:lnTo>
                <a:lnTo>
                  <a:pt x="9778" y="19265"/>
                </a:lnTo>
                <a:lnTo>
                  <a:pt x="15395" y="17779"/>
                </a:lnTo>
                <a:lnTo>
                  <a:pt x="18952" y="12946"/>
                </a:lnTo>
                <a:lnTo>
                  <a:pt x="18835" y="5889"/>
                </a:lnTo>
                <a:lnTo>
                  <a:pt x="16873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956741" y="9090422"/>
            <a:ext cx="10160" cy="13970"/>
          </a:xfrm>
          <a:custGeom>
            <a:avLst/>
            <a:gdLst/>
            <a:ahLst/>
            <a:cxnLst/>
            <a:rect l="l" t="t" r="r" b="b"/>
            <a:pathLst>
              <a:path w="10159" h="13970">
                <a:moveTo>
                  <a:pt x="6461" y="0"/>
                </a:moveTo>
                <a:lnTo>
                  <a:pt x="967" y="0"/>
                </a:lnTo>
                <a:lnTo>
                  <a:pt x="0" y="2539"/>
                </a:lnTo>
                <a:lnTo>
                  <a:pt x="0" y="6857"/>
                </a:lnTo>
                <a:lnTo>
                  <a:pt x="0" y="12956"/>
                </a:lnTo>
                <a:lnTo>
                  <a:pt x="575" y="13742"/>
                </a:lnTo>
                <a:lnTo>
                  <a:pt x="8632" y="13742"/>
                </a:lnTo>
                <a:lnTo>
                  <a:pt x="9810" y="12747"/>
                </a:lnTo>
                <a:lnTo>
                  <a:pt x="9810" y="4318"/>
                </a:lnTo>
                <a:lnTo>
                  <a:pt x="646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873185" y="9131831"/>
            <a:ext cx="5080" cy="8255"/>
          </a:xfrm>
          <a:custGeom>
            <a:avLst/>
            <a:gdLst/>
            <a:ahLst/>
            <a:cxnLst/>
            <a:rect l="l" t="t" r="r" b="b"/>
            <a:pathLst>
              <a:path w="5080" h="8254">
                <a:moveTo>
                  <a:pt x="2145" y="0"/>
                </a:moveTo>
                <a:lnTo>
                  <a:pt x="1360" y="209"/>
                </a:lnTo>
                <a:lnTo>
                  <a:pt x="575" y="2565"/>
                </a:lnTo>
                <a:lnTo>
                  <a:pt x="0" y="4135"/>
                </a:lnTo>
                <a:lnTo>
                  <a:pt x="183" y="6098"/>
                </a:lnTo>
                <a:lnTo>
                  <a:pt x="1177" y="6674"/>
                </a:lnTo>
                <a:lnTo>
                  <a:pt x="3714" y="8245"/>
                </a:lnTo>
                <a:lnTo>
                  <a:pt x="5075" y="4920"/>
                </a:lnTo>
                <a:lnTo>
                  <a:pt x="214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605085" y="9133611"/>
            <a:ext cx="26034" cy="33020"/>
          </a:xfrm>
          <a:custGeom>
            <a:avLst/>
            <a:gdLst/>
            <a:ahLst/>
            <a:cxnLst/>
            <a:rect l="l" t="t" r="r" b="b"/>
            <a:pathLst>
              <a:path w="26034" h="33020">
                <a:moveTo>
                  <a:pt x="3252" y="0"/>
                </a:moveTo>
                <a:lnTo>
                  <a:pt x="113" y="7067"/>
                </a:lnTo>
                <a:lnTo>
                  <a:pt x="0" y="15898"/>
                </a:lnTo>
                <a:lnTo>
                  <a:pt x="5093" y="25105"/>
                </a:lnTo>
                <a:lnTo>
                  <a:pt x="12948" y="31666"/>
                </a:lnTo>
                <a:lnTo>
                  <a:pt x="21120" y="32562"/>
                </a:lnTo>
                <a:lnTo>
                  <a:pt x="25109" y="28934"/>
                </a:lnTo>
                <a:lnTo>
                  <a:pt x="25701" y="23076"/>
                </a:lnTo>
                <a:lnTo>
                  <a:pt x="23021" y="15928"/>
                </a:lnTo>
                <a:lnTo>
                  <a:pt x="17195" y="8428"/>
                </a:lnTo>
                <a:lnTo>
                  <a:pt x="9347" y="575"/>
                </a:lnTo>
                <a:lnTo>
                  <a:pt x="325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719388" y="9141464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69" h="18415">
                <a:moveTo>
                  <a:pt x="10202" y="0"/>
                </a:moveTo>
                <a:lnTo>
                  <a:pt x="575" y="0"/>
                </a:lnTo>
                <a:lnTo>
                  <a:pt x="0" y="785"/>
                </a:lnTo>
                <a:lnTo>
                  <a:pt x="0" y="7643"/>
                </a:lnTo>
                <a:lnTo>
                  <a:pt x="0" y="15495"/>
                </a:lnTo>
                <a:lnTo>
                  <a:pt x="2746" y="17851"/>
                </a:lnTo>
                <a:lnTo>
                  <a:pt x="10385" y="16071"/>
                </a:lnTo>
                <a:lnTo>
                  <a:pt x="13341" y="15495"/>
                </a:lnTo>
                <a:lnTo>
                  <a:pt x="13734" y="14108"/>
                </a:lnTo>
                <a:lnTo>
                  <a:pt x="12556" y="9213"/>
                </a:lnTo>
                <a:lnTo>
                  <a:pt x="10778" y="575"/>
                </a:lnTo>
                <a:lnTo>
                  <a:pt x="1020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456529" y="9223805"/>
            <a:ext cx="74930" cy="47625"/>
          </a:xfrm>
          <a:custGeom>
            <a:avLst/>
            <a:gdLst/>
            <a:ahLst/>
            <a:cxnLst/>
            <a:rect l="l" t="t" r="r" b="b"/>
            <a:pathLst>
              <a:path w="74930" h="47625">
                <a:moveTo>
                  <a:pt x="22301" y="0"/>
                </a:moveTo>
                <a:lnTo>
                  <a:pt x="15505" y="1595"/>
                </a:lnTo>
                <a:lnTo>
                  <a:pt x="7821" y="7152"/>
                </a:lnTo>
                <a:lnTo>
                  <a:pt x="1151" y="13225"/>
                </a:lnTo>
                <a:lnTo>
                  <a:pt x="0" y="15397"/>
                </a:lnTo>
                <a:lnTo>
                  <a:pt x="0" y="22464"/>
                </a:lnTo>
                <a:lnTo>
                  <a:pt x="2494" y="32771"/>
                </a:lnTo>
                <a:lnTo>
                  <a:pt x="9381" y="39249"/>
                </a:lnTo>
                <a:lnTo>
                  <a:pt x="19766" y="41458"/>
                </a:lnTo>
                <a:lnTo>
                  <a:pt x="32752" y="38955"/>
                </a:lnTo>
                <a:lnTo>
                  <a:pt x="38638" y="36782"/>
                </a:lnTo>
                <a:lnTo>
                  <a:pt x="39606" y="36992"/>
                </a:lnTo>
                <a:lnTo>
                  <a:pt x="47847" y="44844"/>
                </a:lnTo>
                <a:lnTo>
                  <a:pt x="52373" y="47200"/>
                </a:lnTo>
                <a:lnTo>
                  <a:pt x="61006" y="47200"/>
                </a:lnTo>
                <a:lnTo>
                  <a:pt x="66682" y="42672"/>
                </a:lnTo>
                <a:lnTo>
                  <a:pt x="66682" y="36782"/>
                </a:lnTo>
                <a:lnTo>
                  <a:pt x="68461" y="34427"/>
                </a:lnTo>
                <a:lnTo>
                  <a:pt x="72752" y="31678"/>
                </a:lnTo>
                <a:lnTo>
                  <a:pt x="74530" y="29532"/>
                </a:lnTo>
                <a:lnTo>
                  <a:pt x="74530" y="24611"/>
                </a:lnTo>
                <a:lnTo>
                  <a:pt x="70789" y="23040"/>
                </a:lnTo>
                <a:lnTo>
                  <a:pt x="67676" y="25605"/>
                </a:lnTo>
                <a:lnTo>
                  <a:pt x="65714" y="27359"/>
                </a:lnTo>
                <a:lnTo>
                  <a:pt x="63151" y="26574"/>
                </a:lnTo>
                <a:lnTo>
                  <a:pt x="57081" y="22857"/>
                </a:lnTo>
                <a:lnTo>
                  <a:pt x="52765" y="20109"/>
                </a:lnTo>
                <a:lnTo>
                  <a:pt x="48056" y="17753"/>
                </a:lnTo>
                <a:lnTo>
                  <a:pt x="45702" y="17753"/>
                </a:lnTo>
                <a:lnTo>
                  <a:pt x="40993" y="13827"/>
                </a:lnTo>
                <a:lnTo>
                  <a:pt x="36467" y="8906"/>
                </a:lnTo>
                <a:lnTo>
                  <a:pt x="29019" y="2418"/>
                </a:lnTo>
                <a:lnTo>
                  <a:pt x="2230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628251" y="9236637"/>
            <a:ext cx="36830" cy="43180"/>
          </a:xfrm>
          <a:custGeom>
            <a:avLst/>
            <a:gdLst/>
            <a:ahLst/>
            <a:cxnLst/>
            <a:rect l="l" t="t" r="r" b="b"/>
            <a:pathLst>
              <a:path w="36830" h="43179">
                <a:moveTo>
                  <a:pt x="19327" y="0"/>
                </a:moveTo>
                <a:lnTo>
                  <a:pt x="17574" y="2957"/>
                </a:lnTo>
                <a:lnTo>
                  <a:pt x="16973" y="3926"/>
                </a:lnTo>
                <a:lnTo>
                  <a:pt x="14043" y="4920"/>
                </a:lnTo>
                <a:lnTo>
                  <a:pt x="5985" y="4920"/>
                </a:lnTo>
                <a:lnTo>
                  <a:pt x="5410" y="5889"/>
                </a:lnTo>
                <a:lnTo>
                  <a:pt x="2271" y="17668"/>
                </a:lnTo>
                <a:lnTo>
                  <a:pt x="0" y="28666"/>
                </a:lnTo>
                <a:lnTo>
                  <a:pt x="1505" y="35120"/>
                </a:lnTo>
                <a:lnTo>
                  <a:pt x="8201" y="38737"/>
                </a:lnTo>
                <a:lnTo>
                  <a:pt x="21498" y="41226"/>
                </a:lnTo>
                <a:lnTo>
                  <a:pt x="30524" y="42613"/>
                </a:lnTo>
                <a:lnTo>
                  <a:pt x="33271" y="39655"/>
                </a:lnTo>
                <a:lnTo>
                  <a:pt x="35416" y="27091"/>
                </a:lnTo>
                <a:lnTo>
                  <a:pt x="36140" y="22379"/>
                </a:lnTo>
                <a:lnTo>
                  <a:pt x="9517" y="22379"/>
                </a:lnTo>
                <a:lnTo>
                  <a:pt x="8732" y="20233"/>
                </a:lnTo>
                <a:lnTo>
                  <a:pt x="8732" y="13166"/>
                </a:lnTo>
                <a:lnTo>
                  <a:pt x="9517" y="10993"/>
                </a:lnTo>
                <a:lnTo>
                  <a:pt x="29700" y="10993"/>
                </a:lnTo>
                <a:lnTo>
                  <a:pt x="23251" y="2748"/>
                </a:lnTo>
                <a:lnTo>
                  <a:pt x="19327" y="0"/>
                </a:lnTo>
                <a:close/>
              </a:path>
              <a:path w="36830" h="43179">
                <a:moveTo>
                  <a:pt x="29700" y="10993"/>
                </a:moveTo>
                <a:lnTo>
                  <a:pt x="9517" y="10993"/>
                </a:lnTo>
                <a:lnTo>
                  <a:pt x="10694" y="11778"/>
                </a:lnTo>
                <a:lnTo>
                  <a:pt x="11871" y="12380"/>
                </a:lnTo>
                <a:lnTo>
                  <a:pt x="12656" y="14736"/>
                </a:lnTo>
                <a:lnTo>
                  <a:pt x="12656" y="18662"/>
                </a:lnTo>
                <a:lnTo>
                  <a:pt x="11871" y="21018"/>
                </a:lnTo>
                <a:lnTo>
                  <a:pt x="10694" y="21594"/>
                </a:lnTo>
                <a:lnTo>
                  <a:pt x="9517" y="22379"/>
                </a:lnTo>
                <a:lnTo>
                  <a:pt x="36140" y="22379"/>
                </a:lnTo>
                <a:lnTo>
                  <a:pt x="36410" y="20626"/>
                </a:lnTo>
                <a:lnTo>
                  <a:pt x="35625" y="18453"/>
                </a:lnTo>
                <a:lnTo>
                  <a:pt x="29700" y="1099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538306" y="9263938"/>
            <a:ext cx="18415" cy="22225"/>
          </a:xfrm>
          <a:custGeom>
            <a:avLst/>
            <a:gdLst/>
            <a:ahLst/>
            <a:cxnLst/>
            <a:rect l="l" t="t" r="r" b="b"/>
            <a:pathLst>
              <a:path w="18415" h="22225">
                <a:moveTo>
                  <a:pt x="9417" y="0"/>
                </a:moveTo>
                <a:lnTo>
                  <a:pt x="5310" y="2748"/>
                </a:lnTo>
                <a:lnTo>
                  <a:pt x="994" y="5496"/>
                </a:lnTo>
                <a:lnTo>
                  <a:pt x="0" y="13139"/>
                </a:lnTo>
                <a:lnTo>
                  <a:pt x="3740" y="17066"/>
                </a:lnTo>
                <a:lnTo>
                  <a:pt x="7848" y="21777"/>
                </a:lnTo>
                <a:lnTo>
                  <a:pt x="10804" y="21777"/>
                </a:lnTo>
                <a:lnTo>
                  <a:pt x="15120" y="17275"/>
                </a:lnTo>
                <a:lnTo>
                  <a:pt x="18050" y="13925"/>
                </a:lnTo>
                <a:lnTo>
                  <a:pt x="18050" y="13139"/>
                </a:lnTo>
                <a:lnTo>
                  <a:pt x="15120" y="7459"/>
                </a:lnTo>
                <a:lnTo>
                  <a:pt x="12164" y="1177"/>
                </a:lnTo>
                <a:lnTo>
                  <a:pt x="941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77146" y="9319562"/>
            <a:ext cx="46355" cy="35560"/>
          </a:xfrm>
          <a:custGeom>
            <a:avLst/>
            <a:gdLst/>
            <a:ahLst/>
            <a:cxnLst/>
            <a:rect l="l" t="t" r="r" b="b"/>
            <a:pathLst>
              <a:path w="46355" h="35559">
                <a:moveTo>
                  <a:pt x="7696" y="0"/>
                </a:moveTo>
                <a:lnTo>
                  <a:pt x="304" y="705"/>
                </a:lnTo>
                <a:lnTo>
                  <a:pt x="0" y="4252"/>
                </a:lnTo>
                <a:lnTo>
                  <a:pt x="2246" y="10982"/>
                </a:lnTo>
                <a:lnTo>
                  <a:pt x="6072" y="18561"/>
                </a:lnTo>
                <a:lnTo>
                  <a:pt x="10506" y="24655"/>
                </a:lnTo>
                <a:lnTo>
                  <a:pt x="12468" y="27011"/>
                </a:lnTo>
                <a:lnTo>
                  <a:pt x="14221" y="29367"/>
                </a:lnTo>
                <a:lnTo>
                  <a:pt x="14221" y="30728"/>
                </a:lnTo>
                <a:lnTo>
                  <a:pt x="17753" y="32508"/>
                </a:lnTo>
                <a:lnTo>
                  <a:pt x="21886" y="33869"/>
                </a:lnTo>
                <a:lnTo>
                  <a:pt x="28575" y="35004"/>
                </a:lnTo>
                <a:lnTo>
                  <a:pt x="34786" y="34072"/>
                </a:lnTo>
                <a:lnTo>
                  <a:pt x="40041" y="31226"/>
                </a:lnTo>
                <a:lnTo>
                  <a:pt x="43861" y="26619"/>
                </a:lnTo>
                <a:lnTo>
                  <a:pt x="45823" y="22875"/>
                </a:lnTo>
                <a:lnTo>
                  <a:pt x="45430" y="21514"/>
                </a:lnTo>
                <a:lnTo>
                  <a:pt x="39937" y="16201"/>
                </a:lnTo>
                <a:lnTo>
                  <a:pt x="36588" y="12877"/>
                </a:lnTo>
                <a:lnTo>
                  <a:pt x="33841" y="9343"/>
                </a:lnTo>
                <a:lnTo>
                  <a:pt x="33841" y="8558"/>
                </a:lnTo>
                <a:lnTo>
                  <a:pt x="29318" y="5067"/>
                </a:lnTo>
                <a:lnTo>
                  <a:pt x="18985" y="1834"/>
                </a:lnTo>
                <a:lnTo>
                  <a:pt x="769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83909" y="933380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7056" y="0"/>
                </a:moveTo>
                <a:lnTo>
                  <a:pt x="12923" y="209"/>
                </a:lnTo>
                <a:lnTo>
                  <a:pt x="11353" y="209"/>
                </a:lnTo>
                <a:lnTo>
                  <a:pt x="7821" y="1779"/>
                </a:lnTo>
                <a:lnTo>
                  <a:pt x="4891" y="3743"/>
                </a:lnTo>
                <a:lnTo>
                  <a:pt x="0" y="6884"/>
                </a:lnTo>
                <a:lnTo>
                  <a:pt x="0" y="7276"/>
                </a:lnTo>
                <a:lnTo>
                  <a:pt x="2537" y="13349"/>
                </a:lnTo>
                <a:lnTo>
                  <a:pt x="5493" y="20626"/>
                </a:lnTo>
                <a:lnTo>
                  <a:pt x="8999" y="22589"/>
                </a:lnTo>
                <a:lnTo>
                  <a:pt x="19986" y="19840"/>
                </a:lnTo>
                <a:lnTo>
                  <a:pt x="20980" y="18453"/>
                </a:lnTo>
                <a:lnTo>
                  <a:pt x="20980" y="13166"/>
                </a:lnTo>
                <a:lnTo>
                  <a:pt x="20771" y="6098"/>
                </a:lnTo>
                <a:lnTo>
                  <a:pt x="1705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748491" y="9335370"/>
            <a:ext cx="15240" cy="19050"/>
          </a:xfrm>
          <a:custGeom>
            <a:avLst/>
            <a:gdLst/>
            <a:ahLst/>
            <a:cxnLst/>
            <a:rect l="l" t="t" r="r" b="b"/>
            <a:pathLst>
              <a:path w="15240" h="19050">
                <a:moveTo>
                  <a:pt x="9025" y="0"/>
                </a:moveTo>
                <a:lnTo>
                  <a:pt x="0" y="15129"/>
                </a:lnTo>
                <a:lnTo>
                  <a:pt x="209" y="16097"/>
                </a:lnTo>
                <a:lnTo>
                  <a:pt x="8842" y="18846"/>
                </a:lnTo>
                <a:lnTo>
                  <a:pt x="15120" y="14736"/>
                </a:lnTo>
                <a:lnTo>
                  <a:pt x="15120" y="4920"/>
                </a:lnTo>
                <a:lnTo>
                  <a:pt x="9025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644982" y="9345186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8240" y="0"/>
                </a:moveTo>
                <a:lnTo>
                  <a:pt x="1962" y="3926"/>
                </a:lnTo>
                <a:lnTo>
                  <a:pt x="0" y="5313"/>
                </a:lnTo>
                <a:lnTo>
                  <a:pt x="0" y="6282"/>
                </a:lnTo>
                <a:lnTo>
                  <a:pt x="1962" y="9030"/>
                </a:lnTo>
                <a:lnTo>
                  <a:pt x="4499" y="12380"/>
                </a:lnTo>
                <a:lnTo>
                  <a:pt x="4708" y="12380"/>
                </a:lnTo>
                <a:lnTo>
                  <a:pt x="7848" y="9239"/>
                </a:lnTo>
                <a:lnTo>
                  <a:pt x="13132" y="4135"/>
                </a:lnTo>
                <a:lnTo>
                  <a:pt x="8240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037067" y="9402798"/>
            <a:ext cx="19050" cy="17780"/>
          </a:xfrm>
          <a:custGeom>
            <a:avLst/>
            <a:gdLst/>
            <a:ahLst/>
            <a:cxnLst/>
            <a:rect l="l" t="t" r="r" b="b"/>
            <a:pathLst>
              <a:path w="19050" h="17779">
                <a:moveTo>
                  <a:pt x="12697" y="0"/>
                </a:moveTo>
                <a:lnTo>
                  <a:pt x="7567" y="368"/>
                </a:lnTo>
                <a:lnTo>
                  <a:pt x="3322" y="4423"/>
                </a:lnTo>
                <a:lnTo>
                  <a:pt x="0" y="10496"/>
                </a:lnTo>
                <a:lnTo>
                  <a:pt x="3322" y="17380"/>
                </a:lnTo>
                <a:lnTo>
                  <a:pt x="15303" y="17380"/>
                </a:lnTo>
                <a:lnTo>
                  <a:pt x="18835" y="13846"/>
                </a:lnTo>
                <a:lnTo>
                  <a:pt x="18835" y="8533"/>
                </a:lnTo>
                <a:lnTo>
                  <a:pt x="17018" y="2870"/>
                </a:lnTo>
                <a:lnTo>
                  <a:pt x="1269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352482" y="9471193"/>
            <a:ext cx="11430" cy="7620"/>
          </a:xfrm>
          <a:custGeom>
            <a:avLst/>
            <a:gdLst/>
            <a:ahLst/>
            <a:cxnLst/>
            <a:rect l="l" t="t" r="r" b="b"/>
            <a:pathLst>
              <a:path w="11430" h="7620">
                <a:moveTo>
                  <a:pt x="6278" y="0"/>
                </a:moveTo>
                <a:lnTo>
                  <a:pt x="4708" y="0"/>
                </a:lnTo>
                <a:lnTo>
                  <a:pt x="2956" y="1177"/>
                </a:lnTo>
                <a:lnTo>
                  <a:pt x="1778" y="2748"/>
                </a:lnTo>
                <a:lnTo>
                  <a:pt x="0" y="4711"/>
                </a:lnTo>
                <a:lnTo>
                  <a:pt x="209" y="5706"/>
                </a:lnTo>
                <a:lnTo>
                  <a:pt x="2563" y="6674"/>
                </a:lnTo>
                <a:lnTo>
                  <a:pt x="4133" y="7276"/>
                </a:lnTo>
                <a:lnTo>
                  <a:pt x="6880" y="7276"/>
                </a:lnTo>
                <a:lnTo>
                  <a:pt x="8449" y="6674"/>
                </a:lnTo>
                <a:lnTo>
                  <a:pt x="10804" y="5706"/>
                </a:lnTo>
                <a:lnTo>
                  <a:pt x="10987" y="4711"/>
                </a:lnTo>
                <a:lnTo>
                  <a:pt x="9234" y="2748"/>
                </a:lnTo>
                <a:lnTo>
                  <a:pt x="8057" y="1177"/>
                </a:lnTo>
                <a:lnTo>
                  <a:pt x="627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634962" y="9485041"/>
            <a:ext cx="15240" cy="20320"/>
          </a:xfrm>
          <a:custGeom>
            <a:avLst/>
            <a:gdLst/>
            <a:ahLst/>
            <a:cxnLst/>
            <a:rect l="l" t="t" r="r" b="b"/>
            <a:pathLst>
              <a:path w="15240" h="20320">
                <a:moveTo>
                  <a:pt x="7969" y="0"/>
                </a:moveTo>
                <a:lnTo>
                  <a:pt x="4133" y="2250"/>
                </a:lnTo>
                <a:lnTo>
                  <a:pt x="784" y="6569"/>
                </a:lnTo>
                <a:lnTo>
                  <a:pt x="0" y="10495"/>
                </a:lnTo>
                <a:lnTo>
                  <a:pt x="3139" y="18740"/>
                </a:lnTo>
                <a:lnTo>
                  <a:pt x="4708" y="19709"/>
                </a:lnTo>
                <a:lnTo>
                  <a:pt x="8842" y="19133"/>
                </a:lnTo>
                <a:lnTo>
                  <a:pt x="13158" y="18740"/>
                </a:lnTo>
                <a:lnTo>
                  <a:pt x="14519" y="17353"/>
                </a:lnTo>
                <a:lnTo>
                  <a:pt x="14911" y="13243"/>
                </a:lnTo>
                <a:lnTo>
                  <a:pt x="14386" y="6453"/>
                </a:lnTo>
                <a:lnTo>
                  <a:pt x="11729" y="1720"/>
                </a:lnTo>
                <a:lnTo>
                  <a:pt x="796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514520" y="949828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2956" y="0"/>
                </a:moveTo>
                <a:lnTo>
                  <a:pt x="1386" y="2355"/>
                </a:lnTo>
                <a:lnTo>
                  <a:pt x="0" y="4502"/>
                </a:lnTo>
                <a:lnTo>
                  <a:pt x="6095" y="10600"/>
                </a:lnTo>
                <a:lnTo>
                  <a:pt x="8449" y="9213"/>
                </a:lnTo>
                <a:lnTo>
                  <a:pt x="9417" y="8428"/>
                </a:lnTo>
                <a:lnTo>
                  <a:pt x="10202" y="6857"/>
                </a:lnTo>
                <a:lnTo>
                  <a:pt x="10202" y="2355"/>
                </a:lnTo>
                <a:lnTo>
                  <a:pt x="295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16588083" y="8843118"/>
            <a:ext cx="1700530" cy="1443990"/>
            <a:chOff x="16588083" y="8843118"/>
            <a:chExt cx="1700530" cy="1443990"/>
          </a:xfrm>
        </p:grpSpPr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3989" y="8843118"/>
              <a:ext cx="1684283" cy="144387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6588083" y="9562676"/>
              <a:ext cx="19685" cy="12700"/>
            </a:xfrm>
            <a:custGeom>
              <a:avLst/>
              <a:gdLst/>
              <a:ahLst/>
              <a:cxnLst/>
              <a:rect l="l" t="t" r="r" b="b"/>
              <a:pathLst>
                <a:path w="19684" h="12700">
                  <a:moveTo>
                    <a:pt x="4133" y="0"/>
                  </a:moveTo>
                  <a:lnTo>
                    <a:pt x="2354" y="2748"/>
                  </a:lnTo>
                  <a:lnTo>
                    <a:pt x="0" y="6648"/>
                  </a:lnTo>
                  <a:lnTo>
                    <a:pt x="5310" y="12537"/>
                  </a:lnTo>
                  <a:lnTo>
                    <a:pt x="17475" y="12537"/>
                  </a:lnTo>
                  <a:lnTo>
                    <a:pt x="19227" y="7643"/>
                  </a:lnTo>
                  <a:lnTo>
                    <a:pt x="11981" y="392"/>
                  </a:lnTo>
                  <a:lnTo>
                    <a:pt x="4133" y="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16369172" y="9653138"/>
            <a:ext cx="12065" cy="10795"/>
          </a:xfrm>
          <a:custGeom>
            <a:avLst/>
            <a:gdLst/>
            <a:ahLst/>
            <a:cxnLst/>
            <a:rect l="l" t="t" r="r" b="b"/>
            <a:pathLst>
              <a:path w="12065" h="10795">
                <a:moveTo>
                  <a:pt x="4316" y="0"/>
                </a:moveTo>
                <a:lnTo>
                  <a:pt x="2537" y="209"/>
                </a:lnTo>
                <a:lnTo>
                  <a:pt x="1360" y="3533"/>
                </a:lnTo>
                <a:lnTo>
                  <a:pt x="0" y="7067"/>
                </a:lnTo>
                <a:lnTo>
                  <a:pt x="1962" y="10417"/>
                </a:lnTo>
                <a:lnTo>
                  <a:pt x="9600" y="10417"/>
                </a:lnTo>
                <a:lnTo>
                  <a:pt x="11562" y="4528"/>
                </a:lnTo>
                <a:lnTo>
                  <a:pt x="8240" y="2355"/>
                </a:lnTo>
                <a:lnTo>
                  <a:pt x="431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506060" y="9727920"/>
            <a:ext cx="18415" cy="31750"/>
          </a:xfrm>
          <a:custGeom>
            <a:avLst/>
            <a:gdLst/>
            <a:ahLst/>
            <a:cxnLst/>
            <a:rect l="l" t="t" r="r" b="b"/>
            <a:pathLst>
              <a:path w="18415" h="31750">
                <a:moveTo>
                  <a:pt x="1788" y="0"/>
                </a:moveTo>
                <a:lnTo>
                  <a:pt x="1003" y="0"/>
                </a:lnTo>
                <a:lnTo>
                  <a:pt x="820" y="1779"/>
                </a:lnTo>
                <a:lnTo>
                  <a:pt x="105" y="9301"/>
                </a:lnTo>
                <a:lnTo>
                  <a:pt x="0" y="17190"/>
                </a:lnTo>
                <a:lnTo>
                  <a:pt x="449" y="23754"/>
                </a:lnTo>
                <a:lnTo>
                  <a:pt x="1396" y="27300"/>
                </a:lnTo>
                <a:lnTo>
                  <a:pt x="4535" y="31227"/>
                </a:lnTo>
                <a:lnTo>
                  <a:pt x="12200" y="30232"/>
                </a:lnTo>
                <a:lnTo>
                  <a:pt x="15522" y="25730"/>
                </a:lnTo>
                <a:lnTo>
                  <a:pt x="18269" y="21803"/>
                </a:lnTo>
                <a:lnTo>
                  <a:pt x="18086" y="20626"/>
                </a:lnTo>
                <a:lnTo>
                  <a:pt x="11206" y="7067"/>
                </a:lnTo>
                <a:lnTo>
                  <a:pt x="7674" y="2355"/>
                </a:lnTo>
                <a:lnTo>
                  <a:pt x="5922" y="1570"/>
                </a:lnTo>
                <a:lnTo>
                  <a:pt x="178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166772" y="9805017"/>
            <a:ext cx="61594" cy="42545"/>
          </a:xfrm>
          <a:custGeom>
            <a:avLst/>
            <a:gdLst/>
            <a:ahLst/>
            <a:cxnLst/>
            <a:rect l="l" t="t" r="r" b="b"/>
            <a:pathLst>
              <a:path w="61594" h="42545">
                <a:moveTo>
                  <a:pt x="18024" y="0"/>
                </a:moveTo>
                <a:lnTo>
                  <a:pt x="11062" y="545"/>
                </a:lnTo>
                <a:lnTo>
                  <a:pt x="6432" y="2005"/>
                </a:lnTo>
                <a:lnTo>
                  <a:pt x="804" y="7929"/>
                </a:lnTo>
                <a:lnTo>
                  <a:pt x="0" y="15528"/>
                </a:lnTo>
                <a:lnTo>
                  <a:pt x="3831" y="23682"/>
                </a:lnTo>
                <a:lnTo>
                  <a:pt x="12108" y="31269"/>
                </a:lnTo>
                <a:lnTo>
                  <a:pt x="21458" y="36380"/>
                </a:lnTo>
                <a:lnTo>
                  <a:pt x="31242" y="40218"/>
                </a:lnTo>
                <a:lnTo>
                  <a:pt x="40137" y="42323"/>
                </a:lnTo>
                <a:lnTo>
                  <a:pt x="46823" y="42237"/>
                </a:lnTo>
                <a:lnTo>
                  <a:pt x="53695" y="38921"/>
                </a:lnTo>
                <a:lnTo>
                  <a:pt x="58674" y="33321"/>
                </a:lnTo>
                <a:lnTo>
                  <a:pt x="61259" y="26243"/>
                </a:lnTo>
                <a:lnTo>
                  <a:pt x="60950" y="18496"/>
                </a:lnTo>
                <a:lnTo>
                  <a:pt x="26639" y="411"/>
                </a:lnTo>
                <a:lnTo>
                  <a:pt x="1802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582460" y="9836287"/>
            <a:ext cx="52705" cy="25400"/>
          </a:xfrm>
          <a:custGeom>
            <a:avLst/>
            <a:gdLst/>
            <a:ahLst/>
            <a:cxnLst/>
            <a:rect l="l" t="t" r="r" b="b"/>
            <a:pathLst>
              <a:path w="52705" h="25400">
                <a:moveTo>
                  <a:pt x="4262" y="0"/>
                </a:moveTo>
                <a:lnTo>
                  <a:pt x="1515" y="1753"/>
                </a:lnTo>
                <a:lnTo>
                  <a:pt x="0" y="5964"/>
                </a:lnTo>
                <a:lnTo>
                  <a:pt x="4596" y="10666"/>
                </a:lnTo>
                <a:lnTo>
                  <a:pt x="12655" y="14151"/>
                </a:lnTo>
                <a:lnTo>
                  <a:pt x="21528" y="14710"/>
                </a:lnTo>
                <a:lnTo>
                  <a:pt x="26237" y="13715"/>
                </a:lnTo>
                <a:lnTo>
                  <a:pt x="29167" y="14710"/>
                </a:lnTo>
                <a:lnTo>
                  <a:pt x="34268" y="18427"/>
                </a:lnTo>
                <a:lnTo>
                  <a:pt x="42116" y="24316"/>
                </a:lnTo>
                <a:lnTo>
                  <a:pt x="46616" y="24918"/>
                </a:lnTo>
                <a:lnTo>
                  <a:pt x="50147" y="20599"/>
                </a:lnTo>
                <a:lnTo>
                  <a:pt x="52319" y="18034"/>
                </a:lnTo>
                <a:lnTo>
                  <a:pt x="52319" y="16673"/>
                </a:lnTo>
                <a:lnTo>
                  <a:pt x="47793" y="8428"/>
                </a:lnTo>
                <a:lnTo>
                  <a:pt x="46223" y="7852"/>
                </a:lnTo>
                <a:lnTo>
                  <a:pt x="31730" y="7852"/>
                </a:lnTo>
                <a:lnTo>
                  <a:pt x="24065" y="6674"/>
                </a:lnTo>
                <a:lnTo>
                  <a:pt x="20534" y="5104"/>
                </a:lnTo>
                <a:lnTo>
                  <a:pt x="10540" y="1177"/>
                </a:lnTo>
                <a:lnTo>
                  <a:pt x="426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312875" y="9899081"/>
            <a:ext cx="4445" cy="6350"/>
          </a:xfrm>
          <a:custGeom>
            <a:avLst/>
            <a:gdLst/>
            <a:ahLst/>
            <a:cxnLst/>
            <a:rect l="l" t="t" r="r" b="b"/>
            <a:pathLst>
              <a:path w="4444" h="6350">
                <a:moveTo>
                  <a:pt x="3139" y="0"/>
                </a:moveTo>
                <a:lnTo>
                  <a:pt x="967" y="0"/>
                </a:lnTo>
                <a:lnTo>
                  <a:pt x="0" y="1387"/>
                </a:lnTo>
                <a:lnTo>
                  <a:pt x="0" y="2957"/>
                </a:lnTo>
                <a:lnTo>
                  <a:pt x="0" y="4528"/>
                </a:lnTo>
                <a:lnTo>
                  <a:pt x="967" y="5889"/>
                </a:lnTo>
                <a:lnTo>
                  <a:pt x="3139" y="5889"/>
                </a:lnTo>
                <a:lnTo>
                  <a:pt x="3924" y="4528"/>
                </a:lnTo>
                <a:lnTo>
                  <a:pt x="3924" y="1387"/>
                </a:lnTo>
                <a:lnTo>
                  <a:pt x="313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6165749" y="9906971"/>
            <a:ext cx="29845" cy="23495"/>
          </a:xfrm>
          <a:custGeom>
            <a:avLst/>
            <a:gdLst/>
            <a:ahLst/>
            <a:cxnLst/>
            <a:rect l="l" t="t" r="r" b="b"/>
            <a:pathLst>
              <a:path w="29844" h="23495">
                <a:moveTo>
                  <a:pt x="13372" y="0"/>
                </a:moveTo>
                <a:lnTo>
                  <a:pt x="5493" y="2135"/>
                </a:lnTo>
                <a:lnTo>
                  <a:pt x="0" y="5276"/>
                </a:lnTo>
                <a:lnTo>
                  <a:pt x="1177" y="12710"/>
                </a:lnTo>
                <a:lnTo>
                  <a:pt x="8031" y="18416"/>
                </a:lnTo>
                <a:lnTo>
                  <a:pt x="15436" y="22622"/>
                </a:lnTo>
                <a:lnTo>
                  <a:pt x="22340" y="23072"/>
                </a:lnTo>
                <a:lnTo>
                  <a:pt x="27440" y="20061"/>
                </a:lnTo>
                <a:lnTo>
                  <a:pt x="29430" y="13888"/>
                </a:lnTo>
                <a:lnTo>
                  <a:pt x="27069" y="6762"/>
                </a:lnTo>
                <a:lnTo>
                  <a:pt x="21140" y="1837"/>
                </a:lnTo>
                <a:lnTo>
                  <a:pt x="1337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289723" y="9920675"/>
            <a:ext cx="7620" cy="4445"/>
          </a:xfrm>
          <a:custGeom>
            <a:avLst/>
            <a:gdLst/>
            <a:ahLst/>
            <a:cxnLst/>
            <a:rect l="l" t="t" r="r" b="b"/>
            <a:pathLst>
              <a:path w="7619" h="4445">
                <a:moveTo>
                  <a:pt x="6278" y="0"/>
                </a:moveTo>
                <a:lnTo>
                  <a:pt x="3139" y="0"/>
                </a:lnTo>
                <a:lnTo>
                  <a:pt x="1177" y="785"/>
                </a:lnTo>
                <a:lnTo>
                  <a:pt x="575" y="1963"/>
                </a:lnTo>
                <a:lnTo>
                  <a:pt x="0" y="2931"/>
                </a:lnTo>
                <a:lnTo>
                  <a:pt x="1177" y="3926"/>
                </a:lnTo>
                <a:lnTo>
                  <a:pt x="5676" y="3926"/>
                </a:lnTo>
                <a:lnTo>
                  <a:pt x="7455" y="2931"/>
                </a:lnTo>
                <a:lnTo>
                  <a:pt x="7455" y="785"/>
                </a:lnTo>
                <a:lnTo>
                  <a:pt x="627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366033" y="9956405"/>
            <a:ext cx="7620" cy="1905"/>
          </a:xfrm>
          <a:custGeom>
            <a:avLst/>
            <a:gdLst/>
            <a:ahLst/>
            <a:cxnLst/>
            <a:rect l="l" t="t" r="r" b="b"/>
            <a:pathLst>
              <a:path w="7619" h="1904">
                <a:moveTo>
                  <a:pt x="6461" y="0"/>
                </a:moveTo>
                <a:lnTo>
                  <a:pt x="967" y="0"/>
                </a:lnTo>
                <a:lnTo>
                  <a:pt x="0" y="392"/>
                </a:lnTo>
                <a:lnTo>
                  <a:pt x="1360" y="968"/>
                </a:lnTo>
                <a:lnTo>
                  <a:pt x="2537" y="1361"/>
                </a:lnTo>
                <a:lnTo>
                  <a:pt x="4891" y="1361"/>
                </a:lnTo>
                <a:lnTo>
                  <a:pt x="6278" y="968"/>
                </a:lnTo>
                <a:lnTo>
                  <a:pt x="7455" y="392"/>
                </a:lnTo>
                <a:lnTo>
                  <a:pt x="646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643942" y="9986308"/>
            <a:ext cx="26670" cy="20955"/>
          </a:xfrm>
          <a:custGeom>
            <a:avLst/>
            <a:gdLst/>
            <a:ahLst/>
            <a:cxnLst/>
            <a:rect l="l" t="t" r="r" b="b"/>
            <a:pathLst>
              <a:path w="26669" h="20954">
                <a:moveTo>
                  <a:pt x="6069" y="0"/>
                </a:moveTo>
                <a:lnTo>
                  <a:pt x="1177" y="512"/>
                </a:lnTo>
                <a:lnTo>
                  <a:pt x="588" y="1088"/>
                </a:lnTo>
                <a:lnTo>
                  <a:pt x="0" y="3837"/>
                </a:lnTo>
                <a:lnTo>
                  <a:pt x="0" y="11113"/>
                </a:lnTo>
                <a:lnTo>
                  <a:pt x="11965" y="20720"/>
                </a:lnTo>
                <a:lnTo>
                  <a:pt x="22361" y="20720"/>
                </a:lnTo>
                <a:lnTo>
                  <a:pt x="26089" y="15825"/>
                </a:lnTo>
                <a:lnTo>
                  <a:pt x="24716" y="11506"/>
                </a:lnTo>
                <a:lnTo>
                  <a:pt x="20707" y="6836"/>
                </a:lnTo>
                <a:lnTo>
                  <a:pt x="13535" y="2554"/>
                </a:lnTo>
                <a:lnTo>
                  <a:pt x="6069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479162" y="1000310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4">
                <a:moveTo>
                  <a:pt x="7061" y="0"/>
                </a:moveTo>
                <a:lnTo>
                  <a:pt x="1177" y="0"/>
                </a:lnTo>
                <a:lnTo>
                  <a:pt x="0" y="1387"/>
                </a:lnTo>
                <a:lnTo>
                  <a:pt x="0" y="2957"/>
                </a:lnTo>
                <a:lnTo>
                  <a:pt x="0" y="6282"/>
                </a:lnTo>
                <a:lnTo>
                  <a:pt x="392" y="6491"/>
                </a:lnTo>
                <a:lnTo>
                  <a:pt x="4708" y="4711"/>
                </a:lnTo>
                <a:lnTo>
                  <a:pt x="8238" y="3350"/>
                </a:lnTo>
                <a:lnTo>
                  <a:pt x="706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350521" y="10026401"/>
            <a:ext cx="38735" cy="31750"/>
          </a:xfrm>
          <a:custGeom>
            <a:avLst/>
            <a:gdLst/>
            <a:ahLst/>
            <a:cxnLst/>
            <a:rect l="l" t="t" r="r" b="b"/>
            <a:pathLst>
              <a:path w="38734" h="31750">
                <a:moveTo>
                  <a:pt x="17592" y="0"/>
                </a:moveTo>
                <a:lnTo>
                  <a:pt x="10272" y="729"/>
                </a:lnTo>
                <a:lnTo>
                  <a:pt x="4918" y="3792"/>
                </a:lnTo>
                <a:lnTo>
                  <a:pt x="0" y="9105"/>
                </a:lnTo>
                <a:lnTo>
                  <a:pt x="784" y="16748"/>
                </a:lnTo>
                <a:lnTo>
                  <a:pt x="7063" y="22847"/>
                </a:lnTo>
                <a:lnTo>
                  <a:pt x="14846" y="28899"/>
                </a:lnTo>
                <a:lnTo>
                  <a:pt x="22079" y="31151"/>
                </a:lnTo>
                <a:lnTo>
                  <a:pt x="28429" y="29546"/>
                </a:lnTo>
                <a:lnTo>
                  <a:pt x="33563" y="24025"/>
                </a:lnTo>
                <a:lnTo>
                  <a:pt x="38272" y="15963"/>
                </a:lnTo>
                <a:lnTo>
                  <a:pt x="37670" y="11068"/>
                </a:lnTo>
                <a:lnTo>
                  <a:pt x="31601" y="5179"/>
                </a:lnTo>
                <a:lnTo>
                  <a:pt x="25247" y="1513"/>
                </a:lnTo>
                <a:lnTo>
                  <a:pt x="17592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999003" y="10042371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09" h="62865">
                <a:moveTo>
                  <a:pt x="21667" y="0"/>
                </a:moveTo>
                <a:lnTo>
                  <a:pt x="12887" y="590"/>
                </a:lnTo>
                <a:lnTo>
                  <a:pt x="5284" y="3134"/>
                </a:lnTo>
                <a:lnTo>
                  <a:pt x="784" y="5490"/>
                </a:lnTo>
                <a:lnTo>
                  <a:pt x="0" y="7060"/>
                </a:lnTo>
                <a:lnTo>
                  <a:pt x="967" y="10411"/>
                </a:lnTo>
                <a:lnTo>
                  <a:pt x="2773" y="18280"/>
                </a:lnTo>
                <a:lnTo>
                  <a:pt x="3937" y="27330"/>
                </a:lnTo>
                <a:lnTo>
                  <a:pt x="4256" y="35570"/>
                </a:lnTo>
                <a:lnTo>
                  <a:pt x="3531" y="41010"/>
                </a:lnTo>
                <a:lnTo>
                  <a:pt x="2145" y="44753"/>
                </a:lnTo>
                <a:lnTo>
                  <a:pt x="2929" y="47292"/>
                </a:lnTo>
                <a:lnTo>
                  <a:pt x="6854" y="53181"/>
                </a:lnTo>
                <a:lnTo>
                  <a:pt x="12610" y="59468"/>
                </a:lnTo>
                <a:lnTo>
                  <a:pt x="19319" y="62388"/>
                </a:lnTo>
                <a:lnTo>
                  <a:pt x="26616" y="61883"/>
                </a:lnTo>
                <a:lnTo>
                  <a:pt x="41385" y="8840"/>
                </a:lnTo>
                <a:lnTo>
                  <a:pt x="36284" y="4521"/>
                </a:lnTo>
                <a:lnTo>
                  <a:pt x="30005" y="1323"/>
                </a:lnTo>
                <a:lnTo>
                  <a:pt x="21667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441349" y="10148396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19" h="24129">
                <a:moveTo>
                  <a:pt x="7806" y="0"/>
                </a:moveTo>
                <a:lnTo>
                  <a:pt x="2956" y="3695"/>
                </a:lnTo>
                <a:lnTo>
                  <a:pt x="0" y="9584"/>
                </a:lnTo>
                <a:lnTo>
                  <a:pt x="601" y="14688"/>
                </a:lnTo>
                <a:lnTo>
                  <a:pt x="10804" y="23902"/>
                </a:lnTo>
                <a:lnTo>
                  <a:pt x="19437" y="20578"/>
                </a:lnTo>
                <a:lnTo>
                  <a:pt x="20221" y="12908"/>
                </a:lnTo>
                <a:lnTo>
                  <a:pt x="18683" y="5782"/>
                </a:lnTo>
                <a:lnTo>
                  <a:pt x="13796" y="1087"/>
                </a:lnTo>
                <a:lnTo>
                  <a:pt x="7806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837751" y="10151881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90">
                <a:moveTo>
                  <a:pt x="6278" y="0"/>
                </a:moveTo>
                <a:lnTo>
                  <a:pt x="2354" y="2355"/>
                </a:lnTo>
                <a:lnTo>
                  <a:pt x="0" y="3743"/>
                </a:lnTo>
                <a:lnTo>
                  <a:pt x="0" y="4711"/>
                </a:lnTo>
                <a:lnTo>
                  <a:pt x="3740" y="8454"/>
                </a:lnTo>
                <a:lnTo>
                  <a:pt x="4918" y="8454"/>
                </a:lnTo>
                <a:lnTo>
                  <a:pt x="6670" y="6674"/>
                </a:lnTo>
                <a:lnTo>
                  <a:pt x="9810" y="3533"/>
                </a:lnTo>
                <a:lnTo>
                  <a:pt x="627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052553" y="10157980"/>
            <a:ext cx="68580" cy="36195"/>
          </a:xfrm>
          <a:custGeom>
            <a:avLst/>
            <a:gdLst/>
            <a:ahLst/>
            <a:cxnLst/>
            <a:rect l="l" t="t" r="r" b="b"/>
            <a:pathLst>
              <a:path w="68580" h="36195">
                <a:moveTo>
                  <a:pt x="5101" y="0"/>
                </a:moveTo>
                <a:lnTo>
                  <a:pt x="1778" y="392"/>
                </a:lnTo>
                <a:lnTo>
                  <a:pt x="784" y="2931"/>
                </a:lnTo>
                <a:lnTo>
                  <a:pt x="0" y="4711"/>
                </a:lnTo>
                <a:lnTo>
                  <a:pt x="24119" y="27667"/>
                </a:lnTo>
                <a:lnTo>
                  <a:pt x="25113" y="27667"/>
                </a:lnTo>
                <a:lnTo>
                  <a:pt x="29038" y="29237"/>
                </a:lnTo>
                <a:lnTo>
                  <a:pt x="32752" y="31200"/>
                </a:lnTo>
                <a:lnTo>
                  <a:pt x="46305" y="35889"/>
                </a:lnTo>
                <a:lnTo>
                  <a:pt x="57552" y="34986"/>
                </a:lnTo>
                <a:lnTo>
                  <a:pt x="65229" y="29003"/>
                </a:lnTo>
                <a:lnTo>
                  <a:pt x="68069" y="18453"/>
                </a:lnTo>
                <a:lnTo>
                  <a:pt x="68069" y="15495"/>
                </a:lnTo>
                <a:lnTo>
                  <a:pt x="22759" y="785"/>
                </a:lnTo>
                <a:lnTo>
                  <a:pt x="5101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787523" y="10162692"/>
            <a:ext cx="36830" cy="24130"/>
          </a:xfrm>
          <a:custGeom>
            <a:avLst/>
            <a:gdLst/>
            <a:ahLst/>
            <a:cxnLst/>
            <a:rect l="l" t="t" r="r" b="b"/>
            <a:pathLst>
              <a:path w="36830" h="24129">
                <a:moveTo>
                  <a:pt x="13734" y="0"/>
                </a:moveTo>
                <a:lnTo>
                  <a:pt x="0" y="12956"/>
                </a:lnTo>
                <a:lnTo>
                  <a:pt x="3740" y="18060"/>
                </a:lnTo>
                <a:lnTo>
                  <a:pt x="14126" y="20809"/>
                </a:lnTo>
                <a:lnTo>
                  <a:pt x="26108" y="23740"/>
                </a:lnTo>
                <a:lnTo>
                  <a:pt x="27677" y="23557"/>
                </a:lnTo>
                <a:lnTo>
                  <a:pt x="35918" y="15888"/>
                </a:lnTo>
                <a:lnTo>
                  <a:pt x="36703" y="13532"/>
                </a:lnTo>
                <a:lnTo>
                  <a:pt x="34924" y="6674"/>
                </a:lnTo>
                <a:lnTo>
                  <a:pt x="33956" y="3716"/>
                </a:lnTo>
                <a:lnTo>
                  <a:pt x="33171" y="3141"/>
                </a:lnTo>
                <a:lnTo>
                  <a:pt x="31784" y="1570"/>
                </a:lnTo>
                <a:lnTo>
                  <a:pt x="13734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491577" y="10175256"/>
            <a:ext cx="19685" cy="12700"/>
          </a:xfrm>
          <a:custGeom>
            <a:avLst/>
            <a:gdLst/>
            <a:ahLst/>
            <a:cxnLst/>
            <a:rect l="l" t="t" r="r" b="b"/>
            <a:pathLst>
              <a:path w="19684" h="12700">
                <a:moveTo>
                  <a:pt x="7848" y="0"/>
                </a:moveTo>
                <a:lnTo>
                  <a:pt x="3924" y="2355"/>
                </a:lnTo>
                <a:lnTo>
                  <a:pt x="0" y="4894"/>
                </a:lnTo>
                <a:lnTo>
                  <a:pt x="2537" y="9606"/>
                </a:lnTo>
                <a:lnTo>
                  <a:pt x="8816" y="11176"/>
                </a:lnTo>
                <a:lnTo>
                  <a:pt x="12949" y="12354"/>
                </a:lnTo>
                <a:lnTo>
                  <a:pt x="15094" y="11778"/>
                </a:lnTo>
                <a:lnTo>
                  <a:pt x="16873" y="9030"/>
                </a:lnTo>
                <a:lnTo>
                  <a:pt x="19227" y="6072"/>
                </a:lnTo>
                <a:lnTo>
                  <a:pt x="19018" y="5104"/>
                </a:lnTo>
                <a:lnTo>
                  <a:pt x="16088" y="3141"/>
                </a:lnTo>
                <a:lnTo>
                  <a:pt x="12164" y="183"/>
                </a:lnTo>
                <a:lnTo>
                  <a:pt x="784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6118214" y="10280847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6148" y="0"/>
                </a:moveTo>
                <a:lnTo>
                  <a:pt x="2799" y="3324"/>
                </a:lnTo>
                <a:lnTo>
                  <a:pt x="0" y="6150"/>
                </a:lnTo>
                <a:lnTo>
                  <a:pt x="25788" y="6150"/>
                </a:lnTo>
                <a:lnTo>
                  <a:pt x="23989" y="3926"/>
                </a:lnTo>
                <a:lnTo>
                  <a:pt x="21033" y="392"/>
                </a:lnTo>
                <a:lnTo>
                  <a:pt x="6148" y="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" name="object 10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76625" y="5229225"/>
            <a:ext cx="14811375" cy="2105025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95825" y="2419350"/>
            <a:ext cx="12563475" cy="1866900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1714880" y="511873"/>
            <a:ext cx="15147925" cy="1426845"/>
            <a:chOff x="1714880" y="511873"/>
            <a:chExt cx="15147925" cy="1426845"/>
          </a:xfrm>
        </p:grpSpPr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3210" y="1041971"/>
              <a:ext cx="12769596" cy="896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7424" y="676275"/>
              <a:ext cx="8410575" cy="96107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5" y="0"/>
              <a:ext cx="18278474" cy="102869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2F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3182" y="2146853"/>
              <a:ext cx="2859746" cy="350563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852607"/>
              <a:ext cx="1024890" cy="3060065"/>
            </a:xfrm>
            <a:custGeom>
              <a:avLst/>
              <a:gdLst/>
              <a:ahLst/>
              <a:cxnLst/>
              <a:rect l="l" t="t" r="r" b="b"/>
              <a:pathLst>
                <a:path w="1024890" h="3060065">
                  <a:moveTo>
                    <a:pt x="24255" y="100900"/>
                  </a:moveTo>
                  <a:lnTo>
                    <a:pt x="7885" y="100900"/>
                  </a:lnTo>
                  <a:lnTo>
                    <a:pt x="9987" y="113600"/>
                  </a:lnTo>
                  <a:lnTo>
                    <a:pt x="12597" y="126300"/>
                  </a:lnTo>
                  <a:lnTo>
                    <a:pt x="15877" y="126300"/>
                  </a:lnTo>
                  <a:lnTo>
                    <a:pt x="19990" y="139000"/>
                  </a:lnTo>
                  <a:lnTo>
                    <a:pt x="25939" y="151700"/>
                  </a:lnTo>
                  <a:lnTo>
                    <a:pt x="28074" y="164400"/>
                  </a:lnTo>
                  <a:lnTo>
                    <a:pt x="26166" y="177100"/>
                  </a:lnTo>
                  <a:lnTo>
                    <a:pt x="19990" y="189800"/>
                  </a:lnTo>
                  <a:lnTo>
                    <a:pt x="17338" y="202500"/>
                  </a:lnTo>
                  <a:lnTo>
                    <a:pt x="0" y="202500"/>
                  </a:lnTo>
                  <a:lnTo>
                    <a:pt x="0" y="3060000"/>
                  </a:lnTo>
                  <a:lnTo>
                    <a:pt x="34760" y="3047300"/>
                  </a:lnTo>
                  <a:lnTo>
                    <a:pt x="77788" y="3021900"/>
                  </a:lnTo>
                  <a:lnTo>
                    <a:pt x="116827" y="2996500"/>
                  </a:lnTo>
                  <a:lnTo>
                    <a:pt x="141906" y="2958400"/>
                  </a:lnTo>
                  <a:lnTo>
                    <a:pt x="145042" y="2920300"/>
                  </a:lnTo>
                  <a:lnTo>
                    <a:pt x="153400" y="2907600"/>
                  </a:lnTo>
                  <a:lnTo>
                    <a:pt x="169237" y="2882200"/>
                  </a:lnTo>
                  <a:lnTo>
                    <a:pt x="193028" y="2869500"/>
                  </a:lnTo>
                  <a:lnTo>
                    <a:pt x="214941" y="2856800"/>
                  </a:lnTo>
                  <a:lnTo>
                    <a:pt x="234746" y="2831400"/>
                  </a:lnTo>
                  <a:lnTo>
                    <a:pt x="253578" y="2818700"/>
                  </a:lnTo>
                  <a:lnTo>
                    <a:pt x="272573" y="2793300"/>
                  </a:lnTo>
                  <a:lnTo>
                    <a:pt x="278683" y="2793300"/>
                  </a:lnTo>
                  <a:lnTo>
                    <a:pt x="293430" y="2767900"/>
                  </a:lnTo>
                  <a:lnTo>
                    <a:pt x="322665" y="2742500"/>
                  </a:lnTo>
                  <a:lnTo>
                    <a:pt x="337477" y="2729800"/>
                  </a:lnTo>
                  <a:lnTo>
                    <a:pt x="366798" y="2691700"/>
                  </a:lnTo>
                  <a:lnTo>
                    <a:pt x="396098" y="2666300"/>
                  </a:lnTo>
                  <a:lnTo>
                    <a:pt x="425052" y="2640900"/>
                  </a:lnTo>
                  <a:lnTo>
                    <a:pt x="453335" y="2602800"/>
                  </a:lnTo>
                  <a:lnTo>
                    <a:pt x="462601" y="2590100"/>
                  </a:lnTo>
                  <a:lnTo>
                    <a:pt x="471262" y="2577400"/>
                  </a:lnTo>
                  <a:lnTo>
                    <a:pt x="481997" y="2564700"/>
                  </a:lnTo>
                  <a:lnTo>
                    <a:pt x="500947" y="2564700"/>
                  </a:lnTo>
                  <a:lnTo>
                    <a:pt x="502676" y="2552000"/>
                  </a:lnTo>
                  <a:lnTo>
                    <a:pt x="506134" y="2552000"/>
                  </a:lnTo>
                  <a:lnTo>
                    <a:pt x="508786" y="2539300"/>
                  </a:lnTo>
                  <a:lnTo>
                    <a:pt x="511322" y="2539300"/>
                  </a:lnTo>
                  <a:lnTo>
                    <a:pt x="513974" y="2526600"/>
                  </a:lnTo>
                  <a:lnTo>
                    <a:pt x="565044" y="2526600"/>
                  </a:lnTo>
                  <a:lnTo>
                    <a:pt x="556923" y="2513900"/>
                  </a:lnTo>
                  <a:lnTo>
                    <a:pt x="554812" y="2501200"/>
                  </a:lnTo>
                  <a:lnTo>
                    <a:pt x="558883" y="2488500"/>
                  </a:lnTo>
                  <a:lnTo>
                    <a:pt x="569309" y="2463100"/>
                  </a:lnTo>
                  <a:lnTo>
                    <a:pt x="573690" y="2463100"/>
                  </a:lnTo>
                  <a:lnTo>
                    <a:pt x="568936" y="2437700"/>
                  </a:lnTo>
                  <a:lnTo>
                    <a:pt x="573445" y="2425000"/>
                  </a:lnTo>
                  <a:lnTo>
                    <a:pt x="582168" y="2412300"/>
                  </a:lnTo>
                  <a:lnTo>
                    <a:pt x="590060" y="2399600"/>
                  </a:lnTo>
                  <a:lnTo>
                    <a:pt x="593648" y="2386900"/>
                  </a:lnTo>
                  <a:lnTo>
                    <a:pt x="598620" y="2386900"/>
                  </a:lnTo>
                  <a:lnTo>
                    <a:pt x="604067" y="2374200"/>
                  </a:lnTo>
                  <a:lnTo>
                    <a:pt x="748969" y="2374200"/>
                  </a:lnTo>
                  <a:lnTo>
                    <a:pt x="748097" y="2361500"/>
                  </a:lnTo>
                  <a:lnTo>
                    <a:pt x="742169" y="2323400"/>
                  </a:lnTo>
                  <a:lnTo>
                    <a:pt x="733701" y="2272600"/>
                  </a:lnTo>
                  <a:lnTo>
                    <a:pt x="732197" y="2259900"/>
                  </a:lnTo>
                  <a:lnTo>
                    <a:pt x="734206" y="2247200"/>
                  </a:lnTo>
                  <a:lnTo>
                    <a:pt x="739651" y="2247200"/>
                  </a:lnTo>
                  <a:lnTo>
                    <a:pt x="748457" y="2234500"/>
                  </a:lnTo>
                  <a:lnTo>
                    <a:pt x="754122" y="2221800"/>
                  </a:lnTo>
                  <a:lnTo>
                    <a:pt x="758156" y="2209100"/>
                  </a:lnTo>
                  <a:lnTo>
                    <a:pt x="760567" y="2209100"/>
                  </a:lnTo>
                  <a:lnTo>
                    <a:pt x="761369" y="2196400"/>
                  </a:lnTo>
                  <a:lnTo>
                    <a:pt x="758815" y="2183700"/>
                  </a:lnTo>
                  <a:lnTo>
                    <a:pt x="744931" y="2183700"/>
                  </a:lnTo>
                  <a:lnTo>
                    <a:pt x="737967" y="2171000"/>
                  </a:lnTo>
                  <a:lnTo>
                    <a:pt x="728831" y="2171000"/>
                  </a:lnTo>
                  <a:lnTo>
                    <a:pt x="728175" y="2158300"/>
                  </a:lnTo>
                  <a:lnTo>
                    <a:pt x="731972" y="2158300"/>
                  </a:lnTo>
                  <a:lnTo>
                    <a:pt x="755565" y="2120200"/>
                  </a:lnTo>
                  <a:lnTo>
                    <a:pt x="775895" y="2069400"/>
                  </a:lnTo>
                  <a:lnTo>
                    <a:pt x="789393" y="2031300"/>
                  </a:lnTo>
                  <a:lnTo>
                    <a:pt x="792495" y="1980500"/>
                  </a:lnTo>
                  <a:lnTo>
                    <a:pt x="791688" y="1980500"/>
                  </a:lnTo>
                  <a:lnTo>
                    <a:pt x="798605" y="1967800"/>
                  </a:lnTo>
                  <a:lnTo>
                    <a:pt x="821991" y="1967800"/>
                  </a:lnTo>
                  <a:lnTo>
                    <a:pt x="835683" y="1955100"/>
                  </a:lnTo>
                  <a:lnTo>
                    <a:pt x="844035" y="1942400"/>
                  </a:lnTo>
                  <a:lnTo>
                    <a:pt x="847946" y="1929700"/>
                  </a:lnTo>
                  <a:lnTo>
                    <a:pt x="847946" y="1917000"/>
                  </a:lnTo>
                  <a:lnTo>
                    <a:pt x="858321" y="1917000"/>
                  </a:lnTo>
                  <a:lnTo>
                    <a:pt x="863509" y="1904300"/>
                  </a:lnTo>
                  <a:lnTo>
                    <a:pt x="913943" y="1904300"/>
                  </a:lnTo>
                  <a:lnTo>
                    <a:pt x="912734" y="1891600"/>
                  </a:lnTo>
                  <a:lnTo>
                    <a:pt x="911005" y="1891600"/>
                  </a:lnTo>
                  <a:lnTo>
                    <a:pt x="898094" y="1878900"/>
                  </a:lnTo>
                  <a:lnTo>
                    <a:pt x="870112" y="1878900"/>
                  </a:lnTo>
                  <a:lnTo>
                    <a:pt x="858811" y="1866200"/>
                  </a:lnTo>
                  <a:lnTo>
                    <a:pt x="856113" y="1853500"/>
                  </a:lnTo>
                  <a:lnTo>
                    <a:pt x="861780" y="1828100"/>
                  </a:lnTo>
                  <a:lnTo>
                    <a:pt x="866400" y="1815400"/>
                  </a:lnTo>
                  <a:lnTo>
                    <a:pt x="867616" y="1790000"/>
                  </a:lnTo>
                  <a:lnTo>
                    <a:pt x="873695" y="1764600"/>
                  </a:lnTo>
                  <a:lnTo>
                    <a:pt x="892906" y="1751900"/>
                  </a:lnTo>
                  <a:lnTo>
                    <a:pt x="894635" y="1751900"/>
                  </a:lnTo>
                  <a:lnTo>
                    <a:pt x="893713" y="1739200"/>
                  </a:lnTo>
                  <a:lnTo>
                    <a:pt x="892906" y="1739200"/>
                  </a:lnTo>
                  <a:lnTo>
                    <a:pt x="885839" y="1701100"/>
                  </a:lnTo>
                  <a:lnTo>
                    <a:pt x="884361" y="1663000"/>
                  </a:lnTo>
                  <a:lnTo>
                    <a:pt x="886924" y="1624900"/>
                  </a:lnTo>
                  <a:lnTo>
                    <a:pt x="891984" y="1586800"/>
                  </a:lnTo>
                  <a:lnTo>
                    <a:pt x="892906" y="1586800"/>
                  </a:lnTo>
                  <a:lnTo>
                    <a:pt x="893713" y="1574100"/>
                  </a:lnTo>
                  <a:lnTo>
                    <a:pt x="890254" y="1574100"/>
                  </a:lnTo>
                  <a:lnTo>
                    <a:pt x="877845" y="1548700"/>
                  </a:lnTo>
                  <a:lnTo>
                    <a:pt x="871824" y="1523300"/>
                  </a:lnTo>
                  <a:lnTo>
                    <a:pt x="870493" y="1497900"/>
                  </a:lnTo>
                  <a:lnTo>
                    <a:pt x="872155" y="1472500"/>
                  </a:lnTo>
                  <a:lnTo>
                    <a:pt x="872858" y="1447100"/>
                  </a:lnTo>
                  <a:lnTo>
                    <a:pt x="868697" y="1409000"/>
                  </a:lnTo>
                  <a:lnTo>
                    <a:pt x="861942" y="1370900"/>
                  </a:lnTo>
                  <a:lnTo>
                    <a:pt x="854863" y="1345500"/>
                  </a:lnTo>
                  <a:lnTo>
                    <a:pt x="843156" y="1294700"/>
                  </a:lnTo>
                  <a:lnTo>
                    <a:pt x="828218" y="1243900"/>
                  </a:lnTo>
                  <a:lnTo>
                    <a:pt x="811011" y="1193100"/>
                  </a:lnTo>
                  <a:lnTo>
                    <a:pt x="792495" y="1142300"/>
                  </a:lnTo>
                  <a:lnTo>
                    <a:pt x="782640" y="1104200"/>
                  </a:lnTo>
                  <a:lnTo>
                    <a:pt x="771326" y="1078800"/>
                  </a:lnTo>
                  <a:lnTo>
                    <a:pt x="754803" y="1053400"/>
                  </a:lnTo>
                  <a:lnTo>
                    <a:pt x="729321" y="1040700"/>
                  </a:lnTo>
                  <a:lnTo>
                    <a:pt x="725516" y="1040700"/>
                  </a:lnTo>
                  <a:lnTo>
                    <a:pt x="722663" y="1028000"/>
                  </a:lnTo>
                  <a:lnTo>
                    <a:pt x="720112" y="1028000"/>
                  </a:lnTo>
                  <a:lnTo>
                    <a:pt x="717216" y="1015300"/>
                  </a:lnTo>
                  <a:lnTo>
                    <a:pt x="737160" y="1015300"/>
                  </a:lnTo>
                  <a:lnTo>
                    <a:pt x="743154" y="1002600"/>
                  </a:lnTo>
                  <a:lnTo>
                    <a:pt x="750994" y="1002600"/>
                  </a:lnTo>
                  <a:lnTo>
                    <a:pt x="750994" y="989900"/>
                  </a:lnTo>
                  <a:lnTo>
                    <a:pt x="741425" y="977200"/>
                  </a:lnTo>
                  <a:lnTo>
                    <a:pt x="717578" y="977200"/>
                  </a:lnTo>
                  <a:lnTo>
                    <a:pt x="703281" y="964500"/>
                  </a:lnTo>
                  <a:lnTo>
                    <a:pt x="692724" y="951800"/>
                  </a:lnTo>
                  <a:lnTo>
                    <a:pt x="684361" y="939100"/>
                  </a:lnTo>
                  <a:lnTo>
                    <a:pt x="673565" y="913700"/>
                  </a:lnTo>
                  <a:lnTo>
                    <a:pt x="662846" y="888300"/>
                  </a:lnTo>
                  <a:lnTo>
                    <a:pt x="653575" y="875600"/>
                  </a:lnTo>
                  <a:lnTo>
                    <a:pt x="647124" y="850200"/>
                  </a:lnTo>
                  <a:lnTo>
                    <a:pt x="642861" y="837500"/>
                  </a:lnTo>
                  <a:lnTo>
                    <a:pt x="636792" y="812100"/>
                  </a:lnTo>
                  <a:lnTo>
                    <a:pt x="629405" y="799400"/>
                  </a:lnTo>
                  <a:lnTo>
                    <a:pt x="621186" y="786700"/>
                  </a:lnTo>
                  <a:lnTo>
                    <a:pt x="610420" y="774000"/>
                  </a:lnTo>
                  <a:lnTo>
                    <a:pt x="607684" y="761300"/>
                  </a:lnTo>
                  <a:lnTo>
                    <a:pt x="614523" y="748600"/>
                  </a:lnTo>
                  <a:lnTo>
                    <a:pt x="632484" y="748600"/>
                  </a:lnTo>
                  <a:lnTo>
                    <a:pt x="641368" y="735900"/>
                  </a:lnTo>
                  <a:lnTo>
                    <a:pt x="572533" y="735900"/>
                  </a:lnTo>
                  <a:lnTo>
                    <a:pt x="568502" y="723200"/>
                  </a:lnTo>
                  <a:lnTo>
                    <a:pt x="552979" y="710500"/>
                  </a:lnTo>
                  <a:lnTo>
                    <a:pt x="534062" y="697800"/>
                  </a:lnTo>
                  <a:lnTo>
                    <a:pt x="512248" y="685100"/>
                  </a:lnTo>
                  <a:lnTo>
                    <a:pt x="488035" y="672400"/>
                  </a:lnTo>
                  <a:lnTo>
                    <a:pt x="475671" y="672400"/>
                  </a:lnTo>
                  <a:lnTo>
                    <a:pt x="470494" y="659700"/>
                  </a:lnTo>
                  <a:lnTo>
                    <a:pt x="467284" y="659700"/>
                  </a:lnTo>
                  <a:lnTo>
                    <a:pt x="457361" y="634300"/>
                  </a:lnTo>
                  <a:lnTo>
                    <a:pt x="443234" y="621600"/>
                  </a:lnTo>
                  <a:lnTo>
                    <a:pt x="426837" y="608900"/>
                  </a:lnTo>
                  <a:lnTo>
                    <a:pt x="410104" y="583500"/>
                  </a:lnTo>
                  <a:lnTo>
                    <a:pt x="401078" y="583500"/>
                  </a:lnTo>
                  <a:lnTo>
                    <a:pt x="393489" y="570800"/>
                  </a:lnTo>
                  <a:lnTo>
                    <a:pt x="387522" y="558100"/>
                  </a:lnTo>
                  <a:lnTo>
                    <a:pt x="383359" y="545400"/>
                  </a:lnTo>
                  <a:lnTo>
                    <a:pt x="378063" y="532700"/>
                  </a:lnTo>
                  <a:lnTo>
                    <a:pt x="371081" y="520000"/>
                  </a:lnTo>
                  <a:lnTo>
                    <a:pt x="365915" y="507300"/>
                  </a:lnTo>
                  <a:lnTo>
                    <a:pt x="366067" y="494600"/>
                  </a:lnTo>
                  <a:lnTo>
                    <a:pt x="366874" y="481900"/>
                  </a:lnTo>
                  <a:lnTo>
                    <a:pt x="361686" y="481900"/>
                  </a:lnTo>
                  <a:lnTo>
                    <a:pt x="357305" y="469200"/>
                  </a:lnTo>
                  <a:lnTo>
                    <a:pt x="346152" y="469200"/>
                  </a:lnTo>
                  <a:lnTo>
                    <a:pt x="334652" y="456500"/>
                  </a:lnTo>
                  <a:lnTo>
                    <a:pt x="298441" y="456500"/>
                  </a:lnTo>
                  <a:lnTo>
                    <a:pt x="290860" y="443800"/>
                  </a:lnTo>
                  <a:lnTo>
                    <a:pt x="286672" y="443800"/>
                  </a:lnTo>
                  <a:lnTo>
                    <a:pt x="284678" y="431100"/>
                  </a:lnTo>
                  <a:lnTo>
                    <a:pt x="191299" y="431100"/>
                  </a:lnTo>
                  <a:lnTo>
                    <a:pt x="195217" y="418400"/>
                  </a:lnTo>
                  <a:lnTo>
                    <a:pt x="199297" y="418400"/>
                  </a:lnTo>
                  <a:lnTo>
                    <a:pt x="203701" y="405700"/>
                  </a:lnTo>
                  <a:lnTo>
                    <a:pt x="261769" y="405700"/>
                  </a:lnTo>
                  <a:lnTo>
                    <a:pt x="269316" y="393000"/>
                  </a:lnTo>
                  <a:lnTo>
                    <a:pt x="273967" y="393000"/>
                  </a:lnTo>
                  <a:lnTo>
                    <a:pt x="275224" y="380300"/>
                  </a:lnTo>
                  <a:lnTo>
                    <a:pt x="237988" y="380300"/>
                  </a:lnTo>
                  <a:lnTo>
                    <a:pt x="234416" y="342200"/>
                  </a:lnTo>
                  <a:lnTo>
                    <a:pt x="186111" y="342200"/>
                  </a:lnTo>
                  <a:lnTo>
                    <a:pt x="182653" y="329500"/>
                  </a:lnTo>
                  <a:lnTo>
                    <a:pt x="175736" y="329500"/>
                  </a:lnTo>
                  <a:lnTo>
                    <a:pt x="171355" y="316800"/>
                  </a:lnTo>
                  <a:lnTo>
                    <a:pt x="173084" y="316800"/>
                  </a:lnTo>
                  <a:lnTo>
                    <a:pt x="174814" y="304100"/>
                  </a:lnTo>
                  <a:lnTo>
                    <a:pt x="229993" y="304100"/>
                  </a:lnTo>
                  <a:lnTo>
                    <a:pt x="228958" y="291400"/>
                  </a:lnTo>
                  <a:lnTo>
                    <a:pt x="229150" y="278700"/>
                  </a:lnTo>
                  <a:lnTo>
                    <a:pt x="199023" y="278700"/>
                  </a:lnTo>
                  <a:lnTo>
                    <a:pt x="193706" y="266000"/>
                  </a:lnTo>
                  <a:lnTo>
                    <a:pt x="185924" y="266000"/>
                  </a:lnTo>
                  <a:lnTo>
                    <a:pt x="183460" y="253300"/>
                  </a:lnTo>
                  <a:lnTo>
                    <a:pt x="39011" y="253300"/>
                  </a:lnTo>
                  <a:lnTo>
                    <a:pt x="35056" y="240600"/>
                  </a:lnTo>
                  <a:lnTo>
                    <a:pt x="36072" y="240600"/>
                  </a:lnTo>
                  <a:lnTo>
                    <a:pt x="39854" y="227900"/>
                  </a:lnTo>
                  <a:lnTo>
                    <a:pt x="60589" y="177100"/>
                  </a:lnTo>
                  <a:lnTo>
                    <a:pt x="62298" y="164400"/>
                  </a:lnTo>
                  <a:lnTo>
                    <a:pt x="60148" y="164400"/>
                  </a:lnTo>
                  <a:lnTo>
                    <a:pt x="53998" y="151700"/>
                  </a:lnTo>
                  <a:lnTo>
                    <a:pt x="46379" y="139000"/>
                  </a:lnTo>
                  <a:lnTo>
                    <a:pt x="39818" y="139000"/>
                  </a:lnTo>
                  <a:lnTo>
                    <a:pt x="35587" y="126300"/>
                  </a:lnTo>
                  <a:lnTo>
                    <a:pt x="31734" y="113600"/>
                  </a:lnTo>
                  <a:lnTo>
                    <a:pt x="24255" y="100900"/>
                  </a:lnTo>
                  <a:close/>
                </a:path>
                <a:path w="1024890" h="3060065">
                  <a:moveTo>
                    <a:pt x="596170" y="2882200"/>
                  </a:moveTo>
                  <a:lnTo>
                    <a:pt x="572768" y="2882200"/>
                  </a:lnTo>
                  <a:lnTo>
                    <a:pt x="576226" y="2894900"/>
                  </a:lnTo>
                  <a:lnTo>
                    <a:pt x="590982" y="2894900"/>
                  </a:lnTo>
                  <a:lnTo>
                    <a:pt x="596170" y="2882200"/>
                  </a:lnTo>
                  <a:close/>
                </a:path>
                <a:path w="1024890" h="3060065">
                  <a:moveTo>
                    <a:pt x="582336" y="2869500"/>
                  </a:moveTo>
                  <a:lnTo>
                    <a:pt x="577955" y="2882200"/>
                  </a:lnTo>
                  <a:lnTo>
                    <a:pt x="589253" y="2882200"/>
                  </a:lnTo>
                  <a:lnTo>
                    <a:pt x="582336" y="2869500"/>
                  </a:lnTo>
                  <a:close/>
                </a:path>
                <a:path w="1024890" h="3060065">
                  <a:moveTo>
                    <a:pt x="504405" y="2831400"/>
                  </a:moveTo>
                  <a:lnTo>
                    <a:pt x="498411" y="2831400"/>
                  </a:lnTo>
                  <a:lnTo>
                    <a:pt x="500947" y="2844100"/>
                  </a:lnTo>
                  <a:lnTo>
                    <a:pt x="504405" y="2831400"/>
                  </a:lnTo>
                  <a:close/>
                </a:path>
                <a:path w="1024890" h="3060065">
                  <a:moveTo>
                    <a:pt x="506135" y="2818700"/>
                  </a:moveTo>
                  <a:lnTo>
                    <a:pt x="495759" y="2818700"/>
                  </a:lnTo>
                  <a:lnTo>
                    <a:pt x="490571" y="2831400"/>
                  </a:lnTo>
                  <a:lnTo>
                    <a:pt x="511322" y="2831400"/>
                  </a:lnTo>
                  <a:lnTo>
                    <a:pt x="506135" y="2818700"/>
                  </a:lnTo>
                  <a:close/>
                </a:path>
                <a:path w="1024890" h="3060065">
                  <a:moveTo>
                    <a:pt x="748969" y="2374200"/>
                  </a:moveTo>
                  <a:lnTo>
                    <a:pt x="609081" y="2374200"/>
                  </a:lnTo>
                  <a:lnTo>
                    <a:pt x="614950" y="2386900"/>
                  </a:lnTo>
                  <a:lnTo>
                    <a:pt x="622288" y="2412300"/>
                  </a:lnTo>
                  <a:lnTo>
                    <a:pt x="625538" y="2437700"/>
                  </a:lnTo>
                  <a:lnTo>
                    <a:pt x="622951" y="2450400"/>
                  </a:lnTo>
                  <a:lnTo>
                    <a:pt x="610811" y="2475800"/>
                  </a:lnTo>
                  <a:lnTo>
                    <a:pt x="608274" y="2475800"/>
                  </a:lnTo>
                  <a:lnTo>
                    <a:pt x="610811" y="2488500"/>
                  </a:lnTo>
                  <a:lnTo>
                    <a:pt x="613259" y="2501200"/>
                  </a:lnTo>
                  <a:lnTo>
                    <a:pt x="614860" y="2513900"/>
                  </a:lnTo>
                  <a:lnTo>
                    <a:pt x="615964" y="2513900"/>
                  </a:lnTo>
                  <a:lnTo>
                    <a:pt x="615998" y="2526600"/>
                  </a:lnTo>
                  <a:lnTo>
                    <a:pt x="612569" y="2615500"/>
                  </a:lnTo>
                  <a:lnTo>
                    <a:pt x="610195" y="2653600"/>
                  </a:lnTo>
                  <a:lnTo>
                    <a:pt x="606545" y="2691700"/>
                  </a:lnTo>
                  <a:lnTo>
                    <a:pt x="607287" y="2704400"/>
                  </a:lnTo>
                  <a:lnTo>
                    <a:pt x="613779" y="2729800"/>
                  </a:lnTo>
                  <a:lnTo>
                    <a:pt x="624637" y="2742500"/>
                  </a:lnTo>
                  <a:lnTo>
                    <a:pt x="638478" y="2742500"/>
                  </a:lnTo>
                  <a:lnTo>
                    <a:pt x="647921" y="2755200"/>
                  </a:lnTo>
                  <a:lnTo>
                    <a:pt x="668016" y="2755200"/>
                  </a:lnTo>
                  <a:lnTo>
                    <a:pt x="678366" y="2767900"/>
                  </a:lnTo>
                  <a:lnTo>
                    <a:pt x="711538" y="2767900"/>
                  </a:lnTo>
                  <a:lnTo>
                    <a:pt x="723207" y="2755200"/>
                  </a:lnTo>
                  <a:lnTo>
                    <a:pt x="731050" y="2742500"/>
                  </a:lnTo>
                  <a:lnTo>
                    <a:pt x="741128" y="2704400"/>
                  </a:lnTo>
                  <a:lnTo>
                    <a:pt x="749164" y="2679000"/>
                  </a:lnTo>
                  <a:lnTo>
                    <a:pt x="751168" y="2653600"/>
                  </a:lnTo>
                  <a:lnTo>
                    <a:pt x="743154" y="2615500"/>
                  </a:lnTo>
                  <a:lnTo>
                    <a:pt x="741196" y="2615500"/>
                  </a:lnTo>
                  <a:lnTo>
                    <a:pt x="740460" y="2602800"/>
                  </a:lnTo>
                  <a:lnTo>
                    <a:pt x="740869" y="2602800"/>
                  </a:lnTo>
                  <a:lnTo>
                    <a:pt x="742347" y="2590100"/>
                  </a:lnTo>
                  <a:lnTo>
                    <a:pt x="750194" y="2552000"/>
                  </a:lnTo>
                  <a:lnTo>
                    <a:pt x="753069" y="2526600"/>
                  </a:lnTo>
                  <a:lnTo>
                    <a:pt x="753177" y="2488500"/>
                  </a:lnTo>
                  <a:lnTo>
                    <a:pt x="752723" y="2463100"/>
                  </a:lnTo>
                  <a:lnTo>
                    <a:pt x="751583" y="2412300"/>
                  </a:lnTo>
                  <a:lnTo>
                    <a:pt x="748969" y="2374200"/>
                  </a:lnTo>
                  <a:close/>
                </a:path>
                <a:path w="1024890" h="3060065">
                  <a:moveTo>
                    <a:pt x="574497" y="2539300"/>
                  </a:moveTo>
                  <a:lnTo>
                    <a:pt x="526885" y="2539300"/>
                  </a:lnTo>
                  <a:lnTo>
                    <a:pt x="527528" y="2552000"/>
                  </a:lnTo>
                  <a:lnTo>
                    <a:pt x="527447" y="2564700"/>
                  </a:lnTo>
                  <a:lnTo>
                    <a:pt x="528615" y="2577400"/>
                  </a:lnTo>
                  <a:lnTo>
                    <a:pt x="532959" y="2590100"/>
                  </a:lnTo>
                  <a:lnTo>
                    <a:pt x="538039" y="2602800"/>
                  </a:lnTo>
                  <a:lnTo>
                    <a:pt x="543594" y="2615500"/>
                  </a:lnTo>
                  <a:lnTo>
                    <a:pt x="549365" y="2615500"/>
                  </a:lnTo>
                  <a:lnTo>
                    <a:pt x="551095" y="2628200"/>
                  </a:lnTo>
                  <a:lnTo>
                    <a:pt x="570231" y="2628200"/>
                  </a:lnTo>
                  <a:lnTo>
                    <a:pt x="574497" y="2615500"/>
                  </a:lnTo>
                  <a:lnTo>
                    <a:pt x="572768" y="2602800"/>
                  </a:lnTo>
                  <a:lnTo>
                    <a:pt x="566688" y="2590100"/>
                  </a:lnTo>
                  <a:lnTo>
                    <a:pt x="564338" y="2577400"/>
                  </a:lnTo>
                  <a:lnTo>
                    <a:pt x="566202" y="2564700"/>
                  </a:lnTo>
                  <a:lnTo>
                    <a:pt x="572768" y="2552000"/>
                  </a:lnTo>
                  <a:lnTo>
                    <a:pt x="574497" y="2539300"/>
                  </a:lnTo>
                  <a:close/>
                </a:path>
                <a:path w="1024890" h="3060065">
                  <a:moveTo>
                    <a:pt x="565044" y="2526600"/>
                  </a:moveTo>
                  <a:lnTo>
                    <a:pt x="513974" y="2526600"/>
                  </a:lnTo>
                  <a:lnTo>
                    <a:pt x="518239" y="2539300"/>
                  </a:lnTo>
                  <a:lnTo>
                    <a:pt x="568502" y="2539300"/>
                  </a:lnTo>
                  <a:lnTo>
                    <a:pt x="565044" y="2526600"/>
                  </a:lnTo>
                  <a:close/>
                </a:path>
                <a:path w="1024890" h="3060065">
                  <a:moveTo>
                    <a:pt x="898094" y="2412300"/>
                  </a:moveTo>
                  <a:lnTo>
                    <a:pt x="884260" y="2412300"/>
                  </a:lnTo>
                  <a:lnTo>
                    <a:pt x="888525" y="2425000"/>
                  </a:lnTo>
                  <a:lnTo>
                    <a:pt x="898094" y="2425000"/>
                  </a:lnTo>
                  <a:lnTo>
                    <a:pt x="898094" y="2412300"/>
                  </a:lnTo>
                  <a:close/>
                </a:path>
                <a:path w="1024890" h="3060065">
                  <a:moveTo>
                    <a:pt x="860051" y="2348800"/>
                  </a:moveTo>
                  <a:lnTo>
                    <a:pt x="840107" y="2348800"/>
                  </a:lnTo>
                  <a:lnTo>
                    <a:pt x="839184" y="2361500"/>
                  </a:lnTo>
                  <a:lnTo>
                    <a:pt x="857399" y="2361500"/>
                  </a:lnTo>
                  <a:lnTo>
                    <a:pt x="860051" y="2348800"/>
                  </a:lnTo>
                  <a:close/>
                </a:path>
                <a:path w="1024890" h="3060065">
                  <a:moveTo>
                    <a:pt x="849185" y="2082100"/>
                  </a:moveTo>
                  <a:lnTo>
                    <a:pt x="828737" y="2082100"/>
                  </a:lnTo>
                  <a:lnTo>
                    <a:pt x="833044" y="2094800"/>
                  </a:lnTo>
                  <a:lnTo>
                    <a:pt x="846483" y="2094800"/>
                  </a:lnTo>
                  <a:lnTo>
                    <a:pt x="849185" y="2082100"/>
                  </a:lnTo>
                  <a:close/>
                </a:path>
                <a:path w="1024890" h="3060065">
                  <a:moveTo>
                    <a:pt x="847024" y="2056700"/>
                  </a:moveTo>
                  <a:lnTo>
                    <a:pt x="829630" y="2056700"/>
                  </a:lnTo>
                  <a:lnTo>
                    <a:pt x="817627" y="2069400"/>
                  </a:lnTo>
                  <a:lnTo>
                    <a:pt x="823630" y="2082100"/>
                  </a:lnTo>
                  <a:lnTo>
                    <a:pt x="847348" y="2082100"/>
                  </a:lnTo>
                  <a:lnTo>
                    <a:pt x="843565" y="2069400"/>
                  </a:lnTo>
                  <a:lnTo>
                    <a:pt x="841836" y="2069400"/>
                  </a:lnTo>
                  <a:lnTo>
                    <a:pt x="847024" y="2056700"/>
                  </a:lnTo>
                  <a:close/>
                </a:path>
                <a:path w="1024890" h="3060065">
                  <a:moveTo>
                    <a:pt x="936268" y="2069400"/>
                  </a:moveTo>
                  <a:lnTo>
                    <a:pt x="911005" y="2069400"/>
                  </a:lnTo>
                  <a:lnTo>
                    <a:pt x="912734" y="2082100"/>
                  </a:lnTo>
                  <a:lnTo>
                    <a:pt x="943976" y="2082100"/>
                  </a:lnTo>
                  <a:lnTo>
                    <a:pt x="936268" y="2069400"/>
                  </a:lnTo>
                  <a:close/>
                </a:path>
                <a:path w="1024890" h="3060065">
                  <a:moveTo>
                    <a:pt x="924441" y="2056700"/>
                  </a:moveTo>
                  <a:lnTo>
                    <a:pt x="916193" y="2056700"/>
                  </a:lnTo>
                  <a:lnTo>
                    <a:pt x="909276" y="2069400"/>
                  </a:lnTo>
                  <a:lnTo>
                    <a:pt x="929868" y="2069400"/>
                  </a:lnTo>
                  <a:lnTo>
                    <a:pt x="924441" y="2056700"/>
                  </a:lnTo>
                  <a:close/>
                </a:path>
                <a:path w="1024890" h="3060065">
                  <a:moveTo>
                    <a:pt x="854863" y="2044000"/>
                  </a:moveTo>
                  <a:lnTo>
                    <a:pt x="841029" y="2044000"/>
                  </a:lnTo>
                  <a:lnTo>
                    <a:pt x="835281" y="2056700"/>
                  </a:lnTo>
                  <a:lnTo>
                    <a:pt x="852211" y="2056700"/>
                  </a:lnTo>
                  <a:lnTo>
                    <a:pt x="854863" y="2044000"/>
                  </a:lnTo>
                  <a:close/>
                </a:path>
                <a:path w="1024890" h="3060065">
                  <a:moveTo>
                    <a:pt x="1024327" y="1955100"/>
                  </a:moveTo>
                  <a:lnTo>
                    <a:pt x="989743" y="1955100"/>
                  </a:lnTo>
                  <a:lnTo>
                    <a:pt x="994931" y="1967800"/>
                  </a:lnTo>
                  <a:lnTo>
                    <a:pt x="1020062" y="1967800"/>
                  </a:lnTo>
                  <a:lnTo>
                    <a:pt x="1024327" y="1955100"/>
                  </a:lnTo>
                  <a:close/>
                </a:path>
                <a:path w="1024890" h="3060065">
                  <a:moveTo>
                    <a:pt x="1010494" y="1942400"/>
                  </a:moveTo>
                  <a:lnTo>
                    <a:pt x="999311" y="1942400"/>
                  </a:lnTo>
                  <a:lnTo>
                    <a:pt x="994124" y="1955100"/>
                  </a:lnTo>
                  <a:lnTo>
                    <a:pt x="1017411" y="1955100"/>
                  </a:lnTo>
                  <a:lnTo>
                    <a:pt x="1010494" y="1942400"/>
                  </a:lnTo>
                  <a:close/>
                </a:path>
                <a:path w="1024890" h="3060065">
                  <a:moveTo>
                    <a:pt x="904202" y="1929700"/>
                  </a:moveTo>
                  <a:lnTo>
                    <a:pt x="887064" y="1929700"/>
                  </a:lnTo>
                  <a:lnTo>
                    <a:pt x="896119" y="1942400"/>
                  </a:lnTo>
                  <a:lnTo>
                    <a:pt x="904202" y="1929700"/>
                  </a:lnTo>
                  <a:close/>
                </a:path>
                <a:path w="1024890" h="3060065">
                  <a:moveTo>
                    <a:pt x="913758" y="1904300"/>
                  </a:moveTo>
                  <a:lnTo>
                    <a:pt x="863509" y="1904300"/>
                  </a:lnTo>
                  <a:lnTo>
                    <a:pt x="868697" y="1917000"/>
                  </a:lnTo>
                  <a:lnTo>
                    <a:pt x="873884" y="1917000"/>
                  </a:lnTo>
                  <a:lnTo>
                    <a:pt x="878150" y="1929700"/>
                  </a:lnTo>
                  <a:lnTo>
                    <a:pt x="910198" y="1929700"/>
                  </a:lnTo>
                  <a:lnTo>
                    <a:pt x="912426" y="1917000"/>
                  </a:lnTo>
                  <a:lnTo>
                    <a:pt x="913758" y="1904300"/>
                  </a:lnTo>
                  <a:close/>
                </a:path>
                <a:path w="1024890" h="3060065">
                  <a:moveTo>
                    <a:pt x="975102" y="1764600"/>
                  </a:moveTo>
                  <a:lnTo>
                    <a:pt x="966456" y="1764600"/>
                  </a:lnTo>
                  <a:lnTo>
                    <a:pt x="960346" y="1777300"/>
                  </a:lnTo>
                  <a:lnTo>
                    <a:pt x="960346" y="1790000"/>
                  </a:lnTo>
                  <a:lnTo>
                    <a:pt x="974012" y="1790000"/>
                  </a:lnTo>
                  <a:lnTo>
                    <a:pt x="984456" y="1777300"/>
                  </a:lnTo>
                  <a:lnTo>
                    <a:pt x="981097" y="1777300"/>
                  </a:lnTo>
                  <a:lnTo>
                    <a:pt x="975102" y="1764600"/>
                  </a:lnTo>
                  <a:close/>
                </a:path>
                <a:path w="1024890" h="3060065">
                  <a:moveTo>
                    <a:pt x="962075" y="1485200"/>
                  </a:moveTo>
                  <a:lnTo>
                    <a:pt x="952622" y="1485200"/>
                  </a:lnTo>
                  <a:lnTo>
                    <a:pt x="938788" y="1497900"/>
                  </a:lnTo>
                  <a:lnTo>
                    <a:pt x="966456" y="1497900"/>
                  </a:lnTo>
                  <a:lnTo>
                    <a:pt x="962075" y="1485200"/>
                  </a:lnTo>
                  <a:close/>
                </a:path>
                <a:path w="1024890" h="3060065">
                  <a:moveTo>
                    <a:pt x="870577" y="1091500"/>
                  </a:moveTo>
                  <a:lnTo>
                    <a:pt x="827114" y="1091500"/>
                  </a:lnTo>
                  <a:lnTo>
                    <a:pt x="825351" y="1104200"/>
                  </a:lnTo>
                  <a:lnTo>
                    <a:pt x="830908" y="1104200"/>
                  </a:lnTo>
                  <a:lnTo>
                    <a:pt x="837297" y="1116900"/>
                  </a:lnTo>
                  <a:lnTo>
                    <a:pt x="844658" y="1129600"/>
                  </a:lnTo>
                  <a:lnTo>
                    <a:pt x="870181" y="1129600"/>
                  </a:lnTo>
                  <a:lnTo>
                    <a:pt x="876203" y="1116900"/>
                  </a:lnTo>
                  <a:lnTo>
                    <a:pt x="878150" y="1104200"/>
                  </a:lnTo>
                  <a:lnTo>
                    <a:pt x="870577" y="1091500"/>
                  </a:lnTo>
                  <a:close/>
                </a:path>
                <a:path w="1024890" h="3060065">
                  <a:moveTo>
                    <a:pt x="842758" y="1078800"/>
                  </a:moveTo>
                  <a:lnTo>
                    <a:pt x="838077" y="1078800"/>
                  </a:lnTo>
                  <a:lnTo>
                    <a:pt x="832109" y="1091500"/>
                  </a:lnTo>
                  <a:lnTo>
                    <a:pt x="852795" y="1091500"/>
                  </a:lnTo>
                  <a:lnTo>
                    <a:pt x="842758" y="1078800"/>
                  </a:lnTo>
                  <a:close/>
                </a:path>
                <a:path w="1024890" h="3060065">
                  <a:moveTo>
                    <a:pt x="712950" y="812100"/>
                  </a:moveTo>
                  <a:lnTo>
                    <a:pt x="678568" y="812100"/>
                  </a:lnTo>
                  <a:lnTo>
                    <a:pt x="675369" y="824800"/>
                  </a:lnTo>
                  <a:lnTo>
                    <a:pt x="675714" y="837500"/>
                  </a:lnTo>
                  <a:lnTo>
                    <a:pt x="676637" y="837500"/>
                  </a:lnTo>
                  <a:lnTo>
                    <a:pt x="677444" y="850200"/>
                  </a:lnTo>
                  <a:lnTo>
                    <a:pt x="703512" y="850200"/>
                  </a:lnTo>
                  <a:lnTo>
                    <a:pt x="711428" y="837500"/>
                  </a:lnTo>
                  <a:lnTo>
                    <a:pt x="713757" y="824800"/>
                  </a:lnTo>
                  <a:lnTo>
                    <a:pt x="712950" y="812100"/>
                  </a:lnTo>
                  <a:close/>
                </a:path>
                <a:path w="1024890" h="3060065">
                  <a:moveTo>
                    <a:pt x="629832" y="697800"/>
                  </a:moveTo>
                  <a:lnTo>
                    <a:pt x="597121" y="697800"/>
                  </a:lnTo>
                  <a:lnTo>
                    <a:pt x="589393" y="710500"/>
                  </a:lnTo>
                  <a:lnTo>
                    <a:pt x="585794" y="723200"/>
                  </a:lnTo>
                  <a:lnTo>
                    <a:pt x="583190" y="735900"/>
                  </a:lnTo>
                  <a:lnTo>
                    <a:pt x="641368" y="735900"/>
                  </a:lnTo>
                  <a:lnTo>
                    <a:pt x="644761" y="723200"/>
                  </a:lnTo>
                  <a:lnTo>
                    <a:pt x="644610" y="723200"/>
                  </a:lnTo>
                  <a:lnTo>
                    <a:pt x="642859" y="710500"/>
                  </a:lnTo>
                  <a:lnTo>
                    <a:pt x="641937" y="710500"/>
                  </a:lnTo>
                  <a:lnTo>
                    <a:pt x="629832" y="697800"/>
                  </a:lnTo>
                  <a:close/>
                </a:path>
                <a:path w="1024890" h="3060065">
                  <a:moveTo>
                    <a:pt x="550590" y="621600"/>
                  </a:moveTo>
                  <a:lnTo>
                    <a:pt x="517637" y="621600"/>
                  </a:lnTo>
                  <a:lnTo>
                    <a:pt x="531266" y="634300"/>
                  </a:lnTo>
                  <a:lnTo>
                    <a:pt x="546483" y="634300"/>
                  </a:lnTo>
                  <a:lnTo>
                    <a:pt x="550590" y="621600"/>
                  </a:lnTo>
                  <a:close/>
                </a:path>
                <a:path w="1024890" h="3060065">
                  <a:moveTo>
                    <a:pt x="525833" y="570800"/>
                  </a:moveTo>
                  <a:lnTo>
                    <a:pt x="470469" y="570800"/>
                  </a:lnTo>
                  <a:lnTo>
                    <a:pt x="466821" y="583500"/>
                  </a:lnTo>
                  <a:lnTo>
                    <a:pt x="464633" y="583500"/>
                  </a:lnTo>
                  <a:lnTo>
                    <a:pt x="463826" y="596200"/>
                  </a:lnTo>
                  <a:lnTo>
                    <a:pt x="471550" y="596200"/>
                  </a:lnTo>
                  <a:lnTo>
                    <a:pt x="477660" y="608900"/>
                  </a:lnTo>
                  <a:lnTo>
                    <a:pt x="490769" y="608900"/>
                  </a:lnTo>
                  <a:lnTo>
                    <a:pt x="504117" y="621600"/>
                  </a:lnTo>
                  <a:lnTo>
                    <a:pt x="552017" y="621600"/>
                  </a:lnTo>
                  <a:lnTo>
                    <a:pt x="544442" y="596200"/>
                  </a:lnTo>
                  <a:lnTo>
                    <a:pt x="525833" y="570800"/>
                  </a:lnTo>
                  <a:close/>
                </a:path>
                <a:path w="1024890" h="3060065">
                  <a:moveTo>
                    <a:pt x="446346" y="494600"/>
                  </a:moveTo>
                  <a:lnTo>
                    <a:pt x="417727" y="494600"/>
                  </a:lnTo>
                  <a:lnTo>
                    <a:pt x="416214" y="507300"/>
                  </a:lnTo>
                  <a:lnTo>
                    <a:pt x="419673" y="520000"/>
                  </a:lnTo>
                  <a:lnTo>
                    <a:pt x="448005" y="520000"/>
                  </a:lnTo>
                  <a:lnTo>
                    <a:pt x="459445" y="507300"/>
                  </a:lnTo>
                  <a:lnTo>
                    <a:pt x="452372" y="507300"/>
                  </a:lnTo>
                  <a:lnTo>
                    <a:pt x="446346" y="494600"/>
                  </a:lnTo>
                  <a:close/>
                </a:path>
                <a:path w="1024890" h="3060065">
                  <a:moveTo>
                    <a:pt x="435236" y="481900"/>
                  </a:moveTo>
                  <a:lnTo>
                    <a:pt x="427887" y="481900"/>
                  </a:lnTo>
                  <a:lnTo>
                    <a:pt x="421834" y="494600"/>
                  </a:lnTo>
                  <a:lnTo>
                    <a:pt x="440818" y="494600"/>
                  </a:lnTo>
                  <a:lnTo>
                    <a:pt x="435236" y="481900"/>
                  </a:lnTo>
                  <a:close/>
                </a:path>
                <a:path w="1024890" h="3060065">
                  <a:moveTo>
                    <a:pt x="340935" y="431100"/>
                  </a:moveTo>
                  <a:lnTo>
                    <a:pt x="328831" y="431100"/>
                  </a:lnTo>
                  <a:lnTo>
                    <a:pt x="330560" y="443800"/>
                  </a:lnTo>
                  <a:lnTo>
                    <a:pt x="335747" y="443800"/>
                  </a:lnTo>
                  <a:lnTo>
                    <a:pt x="340935" y="431100"/>
                  </a:lnTo>
                  <a:close/>
                </a:path>
                <a:path w="1024890" h="3060065">
                  <a:moveTo>
                    <a:pt x="276954" y="418400"/>
                  </a:moveTo>
                  <a:lnTo>
                    <a:pt x="272573" y="418400"/>
                  </a:lnTo>
                  <a:lnTo>
                    <a:pt x="258809" y="431100"/>
                  </a:lnTo>
                  <a:lnTo>
                    <a:pt x="284678" y="431100"/>
                  </a:lnTo>
                  <a:lnTo>
                    <a:pt x="276954" y="418400"/>
                  </a:lnTo>
                  <a:close/>
                </a:path>
                <a:path w="1024890" h="3060065">
                  <a:moveTo>
                    <a:pt x="339206" y="418400"/>
                  </a:moveTo>
                  <a:lnTo>
                    <a:pt x="334018" y="431100"/>
                  </a:lnTo>
                  <a:lnTo>
                    <a:pt x="342664" y="431100"/>
                  </a:lnTo>
                  <a:lnTo>
                    <a:pt x="339206" y="418400"/>
                  </a:lnTo>
                  <a:close/>
                </a:path>
                <a:path w="1024890" h="3060065">
                  <a:moveTo>
                    <a:pt x="401401" y="380300"/>
                  </a:moveTo>
                  <a:lnTo>
                    <a:pt x="373791" y="380300"/>
                  </a:lnTo>
                  <a:lnTo>
                    <a:pt x="378171" y="393000"/>
                  </a:lnTo>
                  <a:lnTo>
                    <a:pt x="394642" y="393000"/>
                  </a:lnTo>
                  <a:lnTo>
                    <a:pt x="401401" y="380300"/>
                  </a:lnTo>
                  <a:close/>
                </a:path>
                <a:path w="1024890" h="3060065">
                  <a:moveTo>
                    <a:pt x="275224" y="367600"/>
                  </a:moveTo>
                  <a:lnTo>
                    <a:pt x="257817" y="367600"/>
                  </a:lnTo>
                  <a:lnTo>
                    <a:pt x="254358" y="380300"/>
                  </a:lnTo>
                  <a:lnTo>
                    <a:pt x="275224" y="380300"/>
                  </a:lnTo>
                  <a:lnTo>
                    <a:pt x="275224" y="367600"/>
                  </a:lnTo>
                  <a:close/>
                </a:path>
                <a:path w="1024890" h="3060065">
                  <a:moveTo>
                    <a:pt x="411027" y="367600"/>
                  </a:moveTo>
                  <a:lnTo>
                    <a:pt x="386817" y="367600"/>
                  </a:lnTo>
                  <a:lnTo>
                    <a:pt x="378333" y="380300"/>
                  </a:lnTo>
                  <a:lnTo>
                    <a:pt x="414485" y="380300"/>
                  </a:lnTo>
                  <a:lnTo>
                    <a:pt x="411027" y="367600"/>
                  </a:lnTo>
                  <a:close/>
                </a:path>
                <a:path w="1024890" h="3060065">
                  <a:moveTo>
                    <a:pt x="267385" y="354900"/>
                  </a:moveTo>
                  <a:lnTo>
                    <a:pt x="263927" y="367600"/>
                  </a:lnTo>
                  <a:lnTo>
                    <a:pt x="270037" y="367600"/>
                  </a:lnTo>
                  <a:lnTo>
                    <a:pt x="267385" y="354900"/>
                  </a:lnTo>
                  <a:close/>
                </a:path>
                <a:path w="1024890" h="3060065">
                  <a:moveTo>
                    <a:pt x="229993" y="304100"/>
                  </a:moveTo>
                  <a:lnTo>
                    <a:pt x="203404" y="304100"/>
                  </a:lnTo>
                  <a:lnTo>
                    <a:pt x="202481" y="316800"/>
                  </a:lnTo>
                  <a:lnTo>
                    <a:pt x="200477" y="316800"/>
                  </a:lnTo>
                  <a:lnTo>
                    <a:pt x="197423" y="329500"/>
                  </a:lnTo>
                  <a:lnTo>
                    <a:pt x="193873" y="329500"/>
                  </a:lnTo>
                  <a:lnTo>
                    <a:pt x="190377" y="342200"/>
                  </a:lnTo>
                  <a:lnTo>
                    <a:pt x="234416" y="342200"/>
                  </a:lnTo>
                  <a:lnTo>
                    <a:pt x="231028" y="316800"/>
                  </a:lnTo>
                  <a:lnTo>
                    <a:pt x="229993" y="304100"/>
                  </a:lnTo>
                  <a:close/>
                </a:path>
                <a:path w="1024890" h="3060065">
                  <a:moveTo>
                    <a:pt x="229212" y="240600"/>
                  </a:moveTo>
                  <a:lnTo>
                    <a:pt x="193028" y="240600"/>
                  </a:lnTo>
                  <a:lnTo>
                    <a:pt x="196487" y="253300"/>
                  </a:lnTo>
                  <a:lnTo>
                    <a:pt x="203404" y="253300"/>
                  </a:lnTo>
                  <a:lnTo>
                    <a:pt x="204211" y="266000"/>
                  </a:lnTo>
                  <a:lnTo>
                    <a:pt x="201674" y="266000"/>
                  </a:lnTo>
                  <a:lnTo>
                    <a:pt x="199023" y="278700"/>
                  </a:lnTo>
                  <a:lnTo>
                    <a:pt x="229150" y="278700"/>
                  </a:lnTo>
                  <a:lnTo>
                    <a:pt x="229342" y="266000"/>
                  </a:lnTo>
                  <a:lnTo>
                    <a:pt x="229953" y="253300"/>
                  </a:lnTo>
                  <a:lnTo>
                    <a:pt x="229212" y="240600"/>
                  </a:lnTo>
                  <a:close/>
                </a:path>
                <a:path w="1024890" h="3060065">
                  <a:moveTo>
                    <a:pt x="215508" y="215200"/>
                  </a:moveTo>
                  <a:lnTo>
                    <a:pt x="173084" y="215200"/>
                  </a:lnTo>
                  <a:lnTo>
                    <a:pt x="166086" y="227900"/>
                  </a:lnTo>
                  <a:lnTo>
                    <a:pt x="101611" y="227900"/>
                  </a:lnTo>
                  <a:lnTo>
                    <a:pt x="90903" y="240600"/>
                  </a:lnTo>
                  <a:lnTo>
                    <a:pt x="79524" y="253300"/>
                  </a:lnTo>
                  <a:lnTo>
                    <a:pt x="189570" y="253300"/>
                  </a:lnTo>
                  <a:lnTo>
                    <a:pt x="193028" y="240600"/>
                  </a:lnTo>
                  <a:lnTo>
                    <a:pt x="229212" y="240600"/>
                  </a:lnTo>
                  <a:lnTo>
                    <a:pt x="225078" y="227900"/>
                  </a:lnTo>
                  <a:lnTo>
                    <a:pt x="215508" y="215200"/>
                  </a:lnTo>
                  <a:close/>
                </a:path>
                <a:path w="1024890" h="3060065">
                  <a:moveTo>
                    <a:pt x="131468" y="202500"/>
                  </a:moveTo>
                  <a:lnTo>
                    <a:pt x="112561" y="202500"/>
                  </a:lnTo>
                  <a:lnTo>
                    <a:pt x="116020" y="215200"/>
                  </a:lnTo>
                  <a:lnTo>
                    <a:pt x="111639" y="227900"/>
                  </a:lnTo>
                  <a:lnTo>
                    <a:pt x="151442" y="227900"/>
                  </a:lnTo>
                  <a:lnTo>
                    <a:pt x="145417" y="215200"/>
                  </a:lnTo>
                  <a:lnTo>
                    <a:pt x="139296" y="215200"/>
                  </a:lnTo>
                  <a:lnTo>
                    <a:pt x="131468" y="202500"/>
                  </a:lnTo>
                  <a:close/>
                </a:path>
                <a:path w="1024890" h="3060065">
                  <a:moveTo>
                    <a:pt x="198216" y="202500"/>
                  </a:moveTo>
                  <a:lnTo>
                    <a:pt x="163977" y="202500"/>
                  </a:lnTo>
                  <a:lnTo>
                    <a:pt x="174007" y="215200"/>
                  </a:lnTo>
                  <a:lnTo>
                    <a:pt x="197294" y="215200"/>
                  </a:lnTo>
                  <a:lnTo>
                    <a:pt x="198216" y="202500"/>
                  </a:lnTo>
                  <a:close/>
                </a:path>
                <a:path w="1024890" h="3060065">
                  <a:moveTo>
                    <a:pt x="209398" y="202500"/>
                  </a:moveTo>
                  <a:lnTo>
                    <a:pt x="198216" y="202500"/>
                  </a:lnTo>
                  <a:lnTo>
                    <a:pt x="199945" y="215200"/>
                  </a:lnTo>
                  <a:lnTo>
                    <a:pt x="212050" y="215200"/>
                  </a:lnTo>
                  <a:lnTo>
                    <a:pt x="209398" y="202500"/>
                  </a:lnTo>
                  <a:close/>
                </a:path>
                <a:path w="1024890" h="3060065">
                  <a:moveTo>
                    <a:pt x="212473" y="189800"/>
                  </a:moveTo>
                  <a:lnTo>
                    <a:pt x="163761" y="189800"/>
                  </a:lnTo>
                  <a:lnTo>
                    <a:pt x="160778" y="202500"/>
                  </a:lnTo>
                  <a:lnTo>
                    <a:pt x="210321" y="202500"/>
                  </a:lnTo>
                  <a:lnTo>
                    <a:pt x="212473" y="189800"/>
                  </a:lnTo>
                  <a:close/>
                </a:path>
                <a:path w="1024890" h="3060065">
                  <a:moveTo>
                    <a:pt x="193401" y="177100"/>
                  </a:moveTo>
                  <a:lnTo>
                    <a:pt x="178656" y="177100"/>
                  </a:lnTo>
                  <a:lnTo>
                    <a:pt x="172277" y="189800"/>
                  </a:lnTo>
                  <a:lnTo>
                    <a:pt x="200752" y="189800"/>
                  </a:lnTo>
                  <a:lnTo>
                    <a:pt x="193401" y="177100"/>
                  </a:lnTo>
                  <a:close/>
                </a:path>
                <a:path w="1024890" h="3060065">
                  <a:moveTo>
                    <a:pt x="89159" y="126300"/>
                  </a:moveTo>
                  <a:lnTo>
                    <a:pt x="88352" y="139000"/>
                  </a:lnTo>
                  <a:lnTo>
                    <a:pt x="90888" y="139000"/>
                  </a:lnTo>
                  <a:lnTo>
                    <a:pt x="89159" y="126300"/>
                  </a:lnTo>
                  <a:close/>
                </a:path>
                <a:path w="1024890" h="3060065">
                  <a:moveTo>
                    <a:pt x="18261" y="88200"/>
                  </a:moveTo>
                  <a:lnTo>
                    <a:pt x="12151" y="88200"/>
                  </a:lnTo>
                  <a:lnTo>
                    <a:pt x="6963" y="100900"/>
                  </a:lnTo>
                  <a:lnTo>
                    <a:pt x="21719" y="100900"/>
                  </a:lnTo>
                  <a:lnTo>
                    <a:pt x="18261" y="88200"/>
                  </a:lnTo>
                  <a:close/>
                </a:path>
                <a:path w="1024890" h="3060065">
                  <a:moveTo>
                    <a:pt x="102993" y="0"/>
                  </a:moveTo>
                  <a:lnTo>
                    <a:pt x="95109" y="8069"/>
                  </a:lnTo>
                  <a:lnTo>
                    <a:pt x="88338" y="14669"/>
                  </a:lnTo>
                  <a:lnTo>
                    <a:pt x="82842" y="20621"/>
                  </a:lnTo>
                  <a:lnTo>
                    <a:pt x="78784" y="26745"/>
                  </a:lnTo>
                  <a:lnTo>
                    <a:pt x="78733" y="35391"/>
                  </a:lnTo>
                  <a:lnTo>
                    <a:pt x="83741" y="44037"/>
                  </a:lnTo>
                  <a:lnTo>
                    <a:pt x="91688" y="50090"/>
                  </a:lnTo>
                  <a:lnTo>
                    <a:pt x="100457" y="50954"/>
                  </a:lnTo>
                  <a:lnTo>
                    <a:pt x="106959" y="47744"/>
                  </a:lnTo>
                  <a:lnTo>
                    <a:pt x="112965" y="42568"/>
                  </a:lnTo>
                  <a:lnTo>
                    <a:pt x="117673" y="36396"/>
                  </a:lnTo>
                  <a:lnTo>
                    <a:pt x="120285" y="30204"/>
                  </a:lnTo>
                  <a:lnTo>
                    <a:pt x="119188" y="24171"/>
                  </a:lnTo>
                  <a:lnTo>
                    <a:pt x="115227" y="17393"/>
                  </a:lnTo>
                  <a:lnTo>
                    <a:pt x="109472" y="9469"/>
                  </a:lnTo>
                  <a:lnTo>
                    <a:pt x="102993" y="0"/>
                  </a:lnTo>
                  <a:close/>
                </a:path>
                <a:path w="1024890" h="3060065">
                  <a:moveTo>
                    <a:pt x="52845" y="21557"/>
                  </a:moveTo>
                  <a:lnTo>
                    <a:pt x="51116" y="21557"/>
                  </a:lnTo>
                  <a:lnTo>
                    <a:pt x="51116" y="29397"/>
                  </a:lnTo>
                  <a:lnTo>
                    <a:pt x="51923" y="28474"/>
                  </a:lnTo>
                  <a:lnTo>
                    <a:pt x="52845" y="26745"/>
                  </a:lnTo>
                  <a:lnTo>
                    <a:pt x="53652" y="25938"/>
                  </a:lnTo>
                  <a:lnTo>
                    <a:pt x="53652" y="23287"/>
                  </a:lnTo>
                  <a:lnTo>
                    <a:pt x="52845" y="21557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400" y="2219325"/>
              <a:ext cx="10096500" cy="17811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575" y="4267200"/>
              <a:ext cx="5695950" cy="58388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6428" y="4180459"/>
              <a:ext cx="6798436" cy="60130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4880" y="511873"/>
              <a:ext cx="3332099" cy="6289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4925" y="1071880"/>
              <a:ext cx="10707243" cy="9150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1884" y="0"/>
              <a:ext cx="1436115" cy="10286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87746"/>
              <a:ext cx="6758558" cy="46992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049177"/>
              <a:ext cx="11430" cy="68580"/>
            </a:xfrm>
            <a:custGeom>
              <a:avLst/>
              <a:gdLst/>
              <a:ahLst/>
              <a:cxnLst/>
              <a:rect l="l" t="t" r="r" b="b"/>
              <a:pathLst>
                <a:path w="11430" h="68579">
                  <a:moveTo>
                    <a:pt x="0" y="68347"/>
                  </a:moveTo>
                  <a:lnTo>
                    <a:pt x="1486" y="66172"/>
                  </a:lnTo>
                  <a:lnTo>
                    <a:pt x="7466" y="52930"/>
                  </a:lnTo>
                  <a:lnTo>
                    <a:pt x="11143" y="38525"/>
                  </a:lnTo>
                  <a:lnTo>
                    <a:pt x="10176" y="19526"/>
                  </a:lnTo>
                  <a:lnTo>
                    <a:pt x="2118" y="2135"/>
                  </a:lnTo>
                  <a:lnTo>
                    <a:pt x="0" y="0"/>
                  </a:lnTo>
                  <a:lnTo>
                    <a:pt x="0" y="68347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47" y="9979969"/>
              <a:ext cx="65194" cy="716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054731"/>
              <a:ext cx="895985" cy="1232535"/>
            </a:xfrm>
            <a:custGeom>
              <a:avLst/>
              <a:gdLst/>
              <a:ahLst/>
              <a:cxnLst/>
              <a:rect l="l" t="t" r="r" b="b"/>
              <a:pathLst>
                <a:path w="895985" h="1232534">
                  <a:moveTo>
                    <a:pt x="13004" y="393128"/>
                  </a:moveTo>
                  <a:lnTo>
                    <a:pt x="8585" y="380758"/>
                  </a:lnTo>
                  <a:lnTo>
                    <a:pt x="5905" y="376478"/>
                  </a:lnTo>
                  <a:lnTo>
                    <a:pt x="0" y="374484"/>
                  </a:lnTo>
                  <a:lnTo>
                    <a:pt x="0" y="424954"/>
                  </a:lnTo>
                  <a:lnTo>
                    <a:pt x="7327" y="417791"/>
                  </a:lnTo>
                  <a:lnTo>
                    <a:pt x="12458" y="405993"/>
                  </a:lnTo>
                  <a:lnTo>
                    <a:pt x="13004" y="393128"/>
                  </a:lnTo>
                  <a:close/>
                </a:path>
                <a:path w="895985" h="1232534">
                  <a:moveTo>
                    <a:pt x="66294" y="806450"/>
                  </a:moveTo>
                  <a:lnTo>
                    <a:pt x="62572" y="801484"/>
                  </a:lnTo>
                  <a:lnTo>
                    <a:pt x="53200" y="803605"/>
                  </a:lnTo>
                  <a:lnTo>
                    <a:pt x="51765" y="808685"/>
                  </a:lnTo>
                  <a:lnTo>
                    <a:pt x="49923" y="811580"/>
                  </a:lnTo>
                  <a:lnTo>
                    <a:pt x="52247" y="814247"/>
                  </a:lnTo>
                  <a:lnTo>
                    <a:pt x="54495" y="818667"/>
                  </a:lnTo>
                  <a:lnTo>
                    <a:pt x="57137" y="818769"/>
                  </a:lnTo>
                  <a:lnTo>
                    <a:pt x="59791" y="818984"/>
                  </a:lnTo>
                  <a:lnTo>
                    <a:pt x="64757" y="815479"/>
                  </a:lnTo>
                  <a:lnTo>
                    <a:pt x="65201" y="812914"/>
                  </a:lnTo>
                  <a:lnTo>
                    <a:pt x="66294" y="806450"/>
                  </a:lnTo>
                  <a:close/>
                </a:path>
                <a:path w="895985" h="1232534">
                  <a:moveTo>
                    <a:pt x="314198" y="448856"/>
                  </a:moveTo>
                  <a:lnTo>
                    <a:pt x="311391" y="440410"/>
                  </a:lnTo>
                  <a:lnTo>
                    <a:pt x="310756" y="438162"/>
                  </a:lnTo>
                  <a:lnTo>
                    <a:pt x="305117" y="437654"/>
                  </a:lnTo>
                  <a:lnTo>
                    <a:pt x="301485" y="436308"/>
                  </a:lnTo>
                  <a:lnTo>
                    <a:pt x="294259" y="440448"/>
                  </a:lnTo>
                  <a:lnTo>
                    <a:pt x="288798" y="445973"/>
                  </a:lnTo>
                  <a:lnTo>
                    <a:pt x="293382" y="457123"/>
                  </a:lnTo>
                  <a:lnTo>
                    <a:pt x="299389" y="459359"/>
                  </a:lnTo>
                  <a:lnTo>
                    <a:pt x="310388" y="455663"/>
                  </a:lnTo>
                  <a:lnTo>
                    <a:pt x="314198" y="448856"/>
                  </a:lnTo>
                  <a:close/>
                </a:path>
                <a:path w="895985" h="1232534">
                  <a:moveTo>
                    <a:pt x="363169" y="1166990"/>
                  </a:moveTo>
                  <a:lnTo>
                    <a:pt x="360222" y="1159179"/>
                  </a:lnTo>
                  <a:lnTo>
                    <a:pt x="354444" y="1152969"/>
                  </a:lnTo>
                  <a:lnTo>
                    <a:pt x="346748" y="1149096"/>
                  </a:lnTo>
                  <a:lnTo>
                    <a:pt x="338048" y="1148270"/>
                  </a:lnTo>
                  <a:lnTo>
                    <a:pt x="328498" y="1151204"/>
                  </a:lnTo>
                  <a:lnTo>
                    <a:pt x="320992" y="1157287"/>
                  </a:lnTo>
                  <a:lnTo>
                    <a:pt x="316090" y="1165821"/>
                  </a:lnTo>
                  <a:lnTo>
                    <a:pt x="314401" y="1176121"/>
                  </a:lnTo>
                  <a:lnTo>
                    <a:pt x="316293" y="1184833"/>
                  </a:lnTo>
                  <a:lnTo>
                    <a:pt x="321144" y="1191920"/>
                  </a:lnTo>
                  <a:lnTo>
                    <a:pt x="328079" y="1196530"/>
                  </a:lnTo>
                  <a:lnTo>
                    <a:pt x="336257" y="1197775"/>
                  </a:lnTo>
                  <a:lnTo>
                    <a:pt x="347967" y="1194562"/>
                  </a:lnTo>
                  <a:lnTo>
                    <a:pt x="356870" y="1187754"/>
                  </a:lnTo>
                  <a:lnTo>
                    <a:pt x="362178" y="1178293"/>
                  </a:lnTo>
                  <a:lnTo>
                    <a:pt x="363067" y="1167117"/>
                  </a:lnTo>
                  <a:lnTo>
                    <a:pt x="363169" y="1166990"/>
                  </a:lnTo>
                  <a:close/>
                </a:path>
                <a:path w="895985" h="1232534">
                  <a:moveTo>
                    <a:pt x="382930" y="37579"/>
                  </a:moveTo>
                  <a:lnTo>
                    <a:pt x="366179" y="1625"/>
                  </a:lnTo>
                  <a:lnTo>
                    <a:pt x="357428" y="0"/>
                  </a:lnTo>
                  <a:lnTo>
                    <a:pt x="348272" y="2794"/>
                  </a:lnTo>
                  <a:lnTo>
                    <a:pt x="340207" y="8839"/>
                  </a:lnTo>
                  <a:lnTo>
                    <a:pt x="334098" y="17272"/>
                  </a:lnTo>
                  <a:lnTo>
                    <a:pt x="330873" y="27228"/>
                  </a:lnTo>
                  <a:lnTo>
                    <a:pt x="330060" y="33020"/>
                  </a:lnTo>
                  <a:lnTo>
                    <a:pt x="330225" y="38823"/>
                  </a:lnTo>
                  <a:lnTo>
                    <a:pt x="329869" y="46215"/>
                  </a:lnTo>
                  <a:lnTo>
                    <a:pt x="331393" y="52463"/>
                  </a:lnTo>
                  <a:lnTo>
                    <a:pt x="333032" y="60020"/>
                  </a:lnTo>
                  <a:lnTo>
                    <a:pt x="338315" y="75501"/>
                  </a:lnTo>
                  <a:lnTo>
                    <a:pt x="344652" y="80238"/>
                  </a:lnTo>
                  <a:lnTo>
                    <a:pt x="352844" y="80962"/>
                  </a:lnTo>
                  <a:lnTo>
                    <a:pt x="360273" y="80606"/>
                  </a:lnTo>
                  <a:lnTo>
                    <a:pt x="382219" y="47726"/>
                  </a:lnTo>
                  <a:lnTo>
                    <a:pt x="382930" y="37579"/>
                  </a:lnTo>
                  <a:close/>
                </a:path>
                <a:path w="895985" h="1232534">
                  <a:moveTo>
                    <a:pt x="393839" y="523138"/>
                  </a:moveTo>
                  <a:lnTo>
                    <a:pt x="390563" y="513067"/>
                  </a:lnTo>
                  <a:lnTo>
                    <a:pt x="383882" y="504863"/>
                  </a:lnTo>
                  <a:lnTo>
                    <a:pt x="375094" y="499643"/>
                  </a:lnTo>
                  <a:lnTo>
                    <a:pt x="365480" y="498525"/>
                  </a:lnTo>
                  <a:lnTo>
                    <a:pt x="356400" y="502069"/>
                  </a:lnTo>
                  <a:lnTo>
                    <a:pt x="348818" y="509079"/>
                  </a:lnTo>
                  <a:lnTo>
                    <a:pt x="343687" y="518363"/>
                  </a:lnTo>
                  <a:lnTo>
                    <a:pt x="341922" y="528688"/>
                  </a:lnTo>
                  <a:lnTo>
                    <a:pt x="344627" y="538340"/>
                  </a:lnTo>
                  <a:lnTo>
                    <a:pt x="351155" y="546201"/>
                  </a:lnTo>
                  <a:lnTo>
                    <a:pt x="360210" y="551205"/>
                  </a:lnTo>
                  <a:lnTo>
                    <a:pt x="370636" y="552272"/>
                  </a:lnTo>
                  <a:lnTo>
                    <a:pt x="380390" y="548982"/>
                  </a:lnTo>
                  <a:lnTo>
                    <a:pt x="388073" y="542315"/>
                  </a:lnTo>
                  <a:lnTo>
                    <a:pt x="392836" y="533336"/>
                  </a:lnTo>
                  <a:lnTo>
                    <a:pt x="393839" y="523138"/>
                  </a:lnTo>
                  <a:close/>
                </a:path>
                <a:path w="895985" h="1232534">
                  <a:moveTo>
                    <a:pt x="603008" y="210362"/>
                  </a:moveTo>
                  <a:lnTo>
                    <a:pt x="601891" y="203873"/>
                  </a:lnTo>
                  <a:lnTo>
                    <a:pt x="597776" y="200088"/>
                  </a:lnTo>
                  <a:lnTo>
                    <a:pt x="589203" y="197192"/>
                  </a:lnTo>
                  <a:lnTo>
                    <a:pt x="582612" y="200952"/>
                  </a:lnTo>
                  <a:lnTo>
                    <a:pt x="553008" y="236905"/>
                  </a:lnTo>
                  <a:lnTo>
                    <a:pt x="548398" y="249059"/>
                  </a:lnTo>
                  <a:lnTo>
                    <a:pt x="549376" y="251498"/>
                  </a:lnTo>
                  <a:lnTo>
                    <a:pt x="549719" y="254215"/>
                  </a:lnTo>
                  <a:lnTo>
                    <a:pt x="554139" y="255816"/>
                  </a:lnTo>
                  <a:lnTo>
                    <a:pt x="559371" y="257898"/>
                  </a:lnTo>
                  <a:lnTo>
                    <a:pt x="561225" y="256425"/>
                  </a:lnTo>
                  <a:lnTo>
                    <a:pt x="596074" y="225298"/>
                  </a:lnTo>
                  <a:lnTo>
                    <a:pt x="601091" y="218008"/>
                  </a:lnTo>
                  <a:lnTo>
                    <a:pt x="603008" y="210362"/>
                  </a:lnTo>
                  <a:close/>
                </a:path>
                <a:path w="895985" h="1232534">
                  <a:moveTo>
                    <a:pt x="623087" y="1232268"/>
                  </a:moveTo>
                  <a:lnTo>
                    <a:pt x="620623" y="1224965"/>
                  </a:lnTo>
                  <a:lnTo>
                    <a:pt x="614172" y="1218780"/>
                  </a:lnTo>
                  <a:lnTo>
                    <a:pt x="605866" y="1215631"/>
                  </a:lnTo>
                  <a:lnTo>
                    <a:pt x="597560" y="1216685"/>
                  </a:lnTo>
                  <a:lnTo>
                    <a:pt x="597357" y="1216698"/>
                  </a:lnTo>
                  <a:lnTo>
                    <a:pt x="586422" y="1223860"/>
                  </a:lnTo>
                  <a:lnTo>
                    <a:pt x="579843" y="1232268"/>
                  </a:lnTo>
                  <a:lnTo>
                    <a:pt x="623087" y="1232268"/>
                  </a:lnTo>
                  <a:close/>
                </a:path>
                <a:path w="895985" h="1232534">
                  <a:moveTo>
                    <a:pt x="895515" y="706196"/>
                  </a:moveTo>
                  <a:lnTo>
                    <a:pt x="895388" y="698563"/>
                  </a:lnTo>
                  <a:lnTo>
                    <a:pt x="892683" y="691629"/>
                  </a:lnTo>
                  <a:lnTo>
                    <a:pt x="888034" y="686473"/>
                  </a:lnTo>
                  <a:lnTo>
                    <a:pt x="882103" y="684161"/>
                  </a:lnTo>
                  <a:lnTo>
                    <a:pt x="872959" y="685761"/>
                  </a:lnTo>
                  <a:lnTo>
                    <a:pt x="865225" y="691502"/>
                  </a:lnTo>
                  <a:lnTo>
                    <a:pt x="860082" y="700252"/>
                  </a:lnTo>
                  <a:lnTo>
                    <a:pt x="858697" y="710895"/>
                  </a:lnTo>
                  <a:lnTo>
                    <a:pt x="859370" y="718642"/>
                  </a:lnTo>
                  <a:lnTo>
                    <a:pt x="863587" y="725538"/>
                  </a:lnTo>
                  <a:lnTo>
                    <a:pt x="872502" y="726859"/>
                  </a:lnTo>
                  <a:lnTo>
                    <a:pt x="880275" y="726160"/>
                  </a:lnTo>
                  <a:lnTo>
                    <a:pt x="887133" y="722071"/>
                  </a:lnTo>
                  <a:lnTo>
                    <a:pt x="892416" y="715213"/>
                  </a:lnTo>
                  <a:lnTo>
                    <a:pt x="895515" y="706196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209" y="9147434"/>
              <a:ext cx="63732" cy="66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8219008"/>
              <a:ext cx="1693545" cy="2034539"/>
            </a:xfrm>
            <a:custGeom>
              <a:avLst/>
              <a:gdLst/>
              <a:ahLst/>
              <a:cxnLst/>
              <a:rect l="l" t="t" r="r" b="b"/>
              <a:pathLst>
                <a:path w="1693545" h="2034540">
                  <a:moveTo>
                    <a:pt x="8204" y="269392"/>
                  </a:moveTo>
                  <a:lnTo>
                    <a:pt x="6172" y="262407"/>
                  </a:lnTo>
                  <a:lnTo>
                    <a:pt x="4737" y="257251"/>
                  </a:lnTo>
                  <a:lnTo>
                    <a:pt x="1168" y="254012"/>
                  </a:lnTo>
                  <a:lnTo>
                    <a:pt x="0" y="253974"/>
                  </a:lnTo>
                  <a:lnTo>
                    <a:pt x="0" y="277482"/>
                  </a:lnTo>
                  <a:lnTo>
                    <a:pt x="3454" y="276885"/>
                  </a:lnTo>
                  <a:lnTo>
                    <a:pt x="8204" y="269392"/>
                  </a:lnTo>
                  <a:close/>
                </a:path>
                <a:path w="1693545" h="2034540">
                  <a:moveTo>
                    <a:pt x="17221" y="1045705"/>
                  </a:moveTo>
                  <a:lnTo>
                    <a:pt x="8966" y="1037844"/>
                  </a:lnTo>
                  <a:lnTo>
                    <a:pt x="0" y="1038504"/>
                  </a:lnTo>
                  <a:lnTo>
                    <a:pt x="0" y="1068451"/>
                  </a:lnTo>
                  <a:lnTo>
                    <a:pt x="10845" y="1067358"/>
                  </a:lnTo>
                  <a:lnTo>
                    <a:pt x="16802" y="1061351"/>
                  </a:lnTo>
                  <a:lnTo>
                    <a:pt x="17005" y="1054735"/>
                  </a:lnTo>
                  <a:lnTo>
                    <a:pt x="17221" y="1045705"/>
                  </a:lnTo>
                  <a:close/>
                </a:path>
                <a:path w="1693545" h="2034540">
                  <a:moveTo>
                    <a:pt x="26962" y="579120"/>
                  </a:moveTo>
                  <a:lnTo>
                    <a:pt x="26606" y="574865"/>
                  </a:lnTo>
                  <a:lnTo>
                    <a:pt x="26238" y="570611"/>
                  </a:lnTo>
                  <a:lnTo>
                    <a:pt x="22860" y="568426"/>
                  </a:lnTo>
                  <a:lnTo>
                    <a:pt x="18478" y="568566"/>
                  </a:lnTo>
                  <a:lnTo>
                    <a:pt x="14198" y="569912"/>
                  </a:lnTo>
                  <a:lnTo>
                    <a:pt x="12039" y="572897"/>
                  </a:lnTo>
                  <a:lnTo>
                    <a:pt x="13995" y="580237"/>
                  </a:lnTo>
                  <a:lnTo>
                    <a:pt x="16370" y="582409"/>
                  </a:lnTo>
                  <a:lnTo>
                    <a:pt x="19545" y="582218"/>
                  </a:lnTo>
                  <a:lnTo>
                    <a:pt x="24028" y="582002"/>
                  </a:lnTo>
                  <a:lnTo>
                    <a:pt x="26962" y="579120"/>
                  </a:lnTo>
                  <a:close/>
                </a:path>
                <a:path w="1693545" h="2034540">
                  <a:moveTo>
                    <a:pt x="30137" y="776236"/>
                  </a:moveTo>
                  <a:lnTo>
                    <a:pt x="29349" y="759244"/>
                  </a:lnTo>
                  <a:lnTo>
                    <a:pt x="22644" y="752817"/>
                  </a:lnTo>
                  <a:lnTo>
                    <a:pt x="6197" y="753249"/>
                  </a:lnTo>
                  <a:lnTo>
                    <a:pt x="177" y="759942"/>
                  </a:lnTo>
                  <a:lnTo>
                    <a:pt x="292" y="768832"/>
                  </a:lnTo>
                  <a:lnTo>
                    <a:pt x="457" y="777214"/>
                  </a:lnTo>
                  <a:lnTo>
                    <a:pt x="7162" y="783640"/>
                  </a:lnTo>
                  <a:lnTo>
                    <a:pt x="15608" y="783501"/>
                  </a:lnTo>
                  <a:lnTo>
                    <a:pt x="23622" y="783475"/>
                  </a:lnTo>
                  <a:lnTo>
                    <a:pt x="30137" y="776236"/>
                  </a:lnTo>
                  <a:close/>
                </a:path>
                <a:path w="1693545" h="2034540">
                  <a:moveTo>
                    <a:pt x="80873" y="895057"/>
                  </a:moveTo>
                  <a:lnTo>
                    <a:pt x="72402" y="892479"/>
                  </a:lnTo>
                  <a:lnTo>
                    <a:pt x="62992" y="882624"/>
                  </a:lnTo>
                  <a:lnTo>
                    <a:pt x="60528" y="875588"/>
                  </a:lnTo>
                  <a:lnTo>
                    <a:pt x="56527" y="870000"/>
                  </a:lnTo>
                  <a:lnTo>
                    <a:pt x="49974" y="863295"/>
                  </a:lnTo>
                  <a:lnTo>
                    <a:pt x="41922" y="859015"/>
                  </a:lnTo>
                  <a:lnTo>
                    <a:pt x="33223" y="857402"/>
                  </a:lnTo>
                  <a:lnTo>
                    <a:pt x="24688" y="858659"/>
                  </a:lnTo>
                  <a:lnTo>
                    <a:pt x="15608" y="863968"/>
                  </a:lnTo>
                  <a:lnTo>
                    <a:pt x="9232" y="872134"/>
                  </a:lnTo>
                  <a:lnTo>
                    <a:pt x="6096" y="882078"/>
                  </a:lnTo>
                  <a:lnTo>
                    <a:pt x="6743" y="892733"/>
                  </a:lnTo>
                  <a:lnTo>
                    <a:pt x="10922" y="901420"/>
                  </a:lnTo>
                  <a:lnTo>
                    <a:pt x="17945" y="908062"/>
                  </a:lnTo>
                  <a:lnTo>
                    <a:pt x="26873" y="912025"/>
                  </a:lnTo>
                  <a:lnTo>
                    <a:pt x="36791" y="912685"/>
                  </a:lnTo>
                  <a:lnTo>
                    <a:pt x="44729" y="911783"/>
                  </a:lnTo>
                  <a:lnTo>
                    <a:pt x="51854" y="906449"/>
                  </a:lnTo>
                  <a:lnTo>
                    <a:pt x="60236" y="908151"/>
                  </a:lnTo>
                  <a:lnTo>
                    <a:pt x="66255" y="909066"/>
                  </a:lnTo>
                  <a:lnTo>
                    <a:pt x="73088" y="910666"/>
                  </a:lnTo>
                  <a:lnTo>
                    <a:pt x="80873" y="895057"/>
                  </a:lnTo>
                  <a:close/>
                </a:path>
                <a:path w="1693545" h="2034540">
                  <a:moveTo>
                    <a:pt x="178536" y="336473"/>
                  </a:moveTo>
                  <a:lnTo>
                    <a:pt x="161302" y="315163"/>
                  </a:lnTo>
                  <a:lnTo>
                    <a:pt x="159499" y="315899"/>
                  </a:lnTo>
                  <a:lnTo>
                    <a:pt x="157327" y="316166"/>
                  </a:lnTo>
                  <a:lnTo>
                    <a:pt x="155892" y="317360"/>
                  </a:lnTo>
                  <a:lnTo>
                    <a:pt x="149517" y="324218"/>
                  </a:lnTo>
                  <a:lnTo>
                    <a:pt x="145669" y="332003"/>
                  </a:lnTo>
                  <a:lnTo>
                    <a:pt x="144094" y="340575"/>
                  </a:lnTo>
                  <a:lnTo>
                    <a:pt x="144614" y="349796"/>
                  </a:lnTo>
                  <a:lnTo>
                    <a:pt x="145745" y="356628"/>
                  </a:lnTo>
                  <a:lnTo>
                    <a:pt x="152806" y="362204"/>
                  </a:lnTo>
                  <a:lnTo>
                    <a:pt x="159740" y="362267"/>
                  </a:lnTo>
                  <a:lnTo>
                    <a:pt x="166230" y="362369"/>
                  </a:lnTo>
                  <a:lnTo>
                    <a:pt x="171589" y="359600"/>
                  </a:lnTo>
                  <a:lnTo>
                    <a:pt x="174612" y="353822"/>
                  </a:lnTo>
                  <a:lnTo>
                    <a:pt x="177863" y="345084"/>
                  </a:lnTo>
                  <a:lnTo>
                    <a:pt x="178536" y="336473"/>
                  </a:lnTo>
                  <a:close/>
                </a:path>
                <a:path w="1693545" h="2034540">
                  <a:moveTo>
                    <a:pt x="206984" y="1143635"/>
                  </a:moveTo>
                  <a:lnTo>
                    <a:pt x="205574" y="1142542"/>
                  </a:lnTo>
                  <a:lnTo>
                    <a:pt x="202730" y="1140155"/>
                  </a:lnTo>
                  <a:lnTo>
                    <a:pt x="200190" y="1141247"/>
                  </a:lnTo>
                  <a:lnTo>
                    <a:pt x="197167" y="1141831"/>
                  </a:lnTo>
                  <a:lnTo>
                    <a:pt x="194767" y="1143355"/>
                  </a:lnTo>
                  <a:lnTo>
                    <a:pt x="191236" y="1145755"/>
                  </a:lnTo>
                  <a:lnTo>
                    <a:pt x="190131" y="1149477"/>
                  </a:lnTo>
                  <a:lnTo>
                    <a:pt x="191998" y="1153375"/>
                  </a:lnTo>
                  <a:lnTo>
                    <a:pt x="192798" y="1154963"/>
                  </a:lnTo>
                  <a:lnTo>
                    <a:pt x="194576" y="1156462"/>
                  </a:lnTo>
                  <a:lnTo>
                    <a:pt x="196151" y="1156982"/>
                  </a:lnTo>
                  <a:lnTo>
                    <a:pt x="200545" y="1158252"/>
                  </a:lnTo>
                  <a:lnTo>
                    <a:pt x="203657" y="1156004"/>
                  </a:lnTo>
                  <a:lnTo>
                    <a:pt x="206159" y="1149413"/>
                  </a:lnTo>
                  <a:lnTo>
                    <a:pt x="206451" y="1146429"/>
                  </a:lnTo>
                  <a:lnTo>
                    <a:pt x="206984" y="1143635"/>
                  </a:lnTo>
                  <a:close/>
                </a:path>
                <a:path w="1693545" h="2034540">
                  <a:moveTo>
                    <a:pt x="243713" y="1133221"/>
                  </a:moveTo>
                  <a:lnTo>
                    <a:pt x="225374" y="1106995"/>
                  </a:lnTo>
                  <a:lnTo>
                    <a:pt x="213144" y="1110462"/>
                  </a:lnTo>
                  <a:lnTo>
                    <a:pt x="209016" y="1114767"/>
                  </a:lnTo>
                  <a:lnTo>
                    <a:pt x="201752" y="1126159"/>
                  </a:lnTo>
                  <a:lnTo>
                    <a:pt x="202463" y="1133144"/>
                  </a:lnTo>
                  <a:lnTo>
                    <a:pt x="202831" y="1140028"/>
                  </a:lnTo>
                  <a:lnTo>
                    <a:pt x="207098" y="1143622"/>
                  </a:lnTo>
                  <a:lnTo>
                    <a:pt x="212636" y="1148092"/>
                  </a:lnTo>
                  <a:lnTo>
                    <a:pt x="218643" y="1151420"/>
                  </a:lnTo>
                  <a:lnTo>
                    <a:pt x="233718" y="1151775"/>
                  </a:lnTo>
                  <a:lnTo>
                    <a:pt x="239179" y="1147572"/>
                  </a:lnTo>
                  <a:lnTo>
                    <a:pt x="241985" y="1140625"/>
                  </a:lnTo>
                  <a:lnTo>
                    <a:pt x="241884" y="1140752"/>
                  </a:lnTo>
                  <a:lnTo>
                    <a:pt x="243713" y="1133221"/>
                  </a:lnTo>
                  <a:close/>
                </a:path>
                <a:path w="1693545" h="2034540">
                  <a:moveTo>
                    <a:pt x="409422" y="345617"/>
                  </a:moveTo>
                  <a:lnTo>
                    <a:pt x="408736" y="338924"/>
                  </a:lnTo>
                  <a:lnTo>
                    <a:pt x="407936" y="329526"/>
                  </a:lnTo>
                  <a:lnTo>
                    <a:pt x="399173" y="322199"/>
                  </a:lnTo>
                  <a:lnTo>
                    <a:pt x="384632" y="324269"/>
                  </a:lnTo>
                  <a:lnTo>
                    <a:pt x="379971" y="330111"/>
                  </a:lnTo>
                  <a:lnTo>
                    <a:pt x="380479" y="346214"/>
                  </a:lnTo>
                  <a:lnTo>
                    <a:pt x="388200" y="354291"/>
                  </a:lnTo>
                  <a:lnTo>
                    <a:pt x="396595" y="353568"/>
                  </a:lnTo>
                  <a:lnTo>
                    <a:pt x="403250" y="353072"/>
                  </a:lnTo>
                  <a:lnTo>
                    <a:pt x="409422" y="345617"/>
                  </a:lnTo>
                  <a:close/>
                </a:path>
                <a:path w="1693545" h="2034540">
                  <a:moveTo>
                    <a:pt x="423291" y="27000"/>
                  </a:moveTo>
                  <a:lnTo>
                    <a:pt x="409333" y="1257"/>
                  </a:lnTo>
                  <a:lnTo>
                    <a:pt x="407708" y="254"/>
                  </a:lnTo>
                  <a:lnTo>
                    <a:pt x="397141" y="0"/>
                  </a:lnTo>
                  <a:lnTo>
                    <a:pt x="392772" y="5486"/>
                  </a:lnTo>
                  <a:lnTo>
                    <a:pt x="389369" y="11874"/>
                  </a:lnTo>
                  <a:lnTo>
                    <a:pt x="387197" y="18338"/>
                  </a:lnTo>
                  <a:lnTo>
                    <a:pt x="387413" y="24587"/>
                  </a:lnTo>
                  <a:lnTo>
                    <a:pt x="389953" y="30543"/>
                  </a:lnTo>
                  <a:lnTo>
                    <a:pt x="394741" y="36118"/>
                  </a:lnTo>
                  <a:lnTo>
                    <a:pt x="400837" y="41795"/>
                  </a:lnTo>
                  <a:lnTo>
                    <a:pt x="408216" y="43294"/>
                  </a:lnTo>
                  <a:lnTo>
                    <a:pt x="413943" y="39751"/>
                  </a:lnTo>
                  <a:lnTo>
                    <a:pt x="421868" y="34785"/>
                  </a:lnTo>
                  <a:lnTo>
                    <a:pt x="423291" y="27000"/>
                  </a:lnTo>
                  <a:close/>
                </a:path>
                <a:path w="1693545" h="2034540">
                  <a:moveTo>
                    <a:pt x="435978" y="785990"/>
                  </a:moveTo>
                  <a:lnTo>
                    <a:pt x="425602" y="741667"/>
                  </a:lnTo>
                  <a:lnTo>
                    <a:pt x="416839" y="738124"/>
                  </a:lnTo>
                  <a:lnTo>
                    <a:pt x="402170" y="743915"/>
                  </a:lnTo>
                  <a:lnTo>
                    <a:pt x="398246" y="750595"/>
                  </a:lnTo>
                  <a:lnTo>
                    <a:pt x="399173" y="757605"/>
                  </a:lnTo>
                  <a:lnTo>
                    <a:pt x="409867" y="806716"/>
                  </a:lnTo>
                  <a:lnTo>
                    <a:pt x="420547" y="809536"/>
                  </a:lnTo>
                  <a:lnTo>
                    <a:pt x="427596" y="809815"/>
                  </a:lnTo>
                  <a:lnTo>
                    <a:pt x="431406" y="805535"/>
                  </a:lnTo>
                  <a:lnTo>
                    <a:pt x="433844" y="799388"/>
                  </a:lnTo>
                  <a:lnTo>
                    <a:pt x="435521" y="792746"/>
                  </a:lnTo>
                  <a:lnTo>
                    <a:pt x="435978" y="785990"/>
                  </a:lnTo>
                  <a:close/>
                </a:path>
                <a:path w="1693545" h="2034540">
                  <a:moveTo>
                    <a:pt x="494919" y="970991"/>
                  </a:moveTo>
                  <a:lnTo>
                    <a:pt x="494690" y="970902"/>
                  </a:lnTo>
                  <a:lnTo>
                    <a:pt x="494919" y="970991"/>
                  </a:lnTo>
                  <a:close/>
                </a:path>
                <a:path w="1693545" h="2034540">
                  <a:moveTo>
                    <a:pt x="500811" y="991044"/>
                  </a:moveTo>
                  <a:lnTo>
                    <a:pt x="500011" y="984300"/>
                  </a:lnTo>
                  <a:lnTo>
                    <a:pt x="496824" y="977760"/>
                  </a:lnTo>
                  <a:lnTo>
                    <a:pt x="494817" y="971118"/>
                  </a:lnTo>
                  <a:lnTo>
                    <a:pt x="487921" y="971372"/>
                  </a:lnTo>
                  <a:lnTo>
                    <a:pt x="480707" y="970457"/>
                  </a:lnTo>
                  <a:lnTo>
                    <a:pt x="474141" y="972121"/>
                  </a:lnTo>
                  <a:lnTo>
                    <a:pt x="466534" y="975728"/>
                  </a:lnTo>
                  <a:lnTo>
                    <a:pt x="461441" y="981735"/>
                  </a:lnTo>
                  <a:lnTo>
                    <a:pt x="459117" y="989431"/>
                  </a:lnTo>
                  <a:lnTo>
                    <a:pt x="459790" y="998080"/>
                  </a:lnTo>
                  <a:lnTo>
                    <a:pt x="462851" y="1005230"/>
                  </a:lnTo>
                  <a:lnTo>
                    <a:pt x="468096" y="1010653"/>
                  </a:lnTo>
                  <a:lnTo>
                    <a:pt x="474700" y="1013879"/>
                  </a:lnTo>
                  <a:lnTo>
                    <a:pt x="481952" y="1014425"/>
                  </a:lnTo>
                  <a:lnTo>
                    <a:pt x="489673" y="1011783"/>
                  </a:lnTo>
                  <a:lnTo>
                    <a:pt x="495985" y="1006462"/>
                  </a:lnTo>
                  <a:lnTo>
                    <a:pt x="499986" y="999274"/>
                  </a:lnTo>
                  <a:lnTo>
                    <a:pt x="500811" y="991044"/>
                  </a:lnTo>
                  <a:close/>
                </a:path>
                <a:path w="1693545" h="2034540">
                  <a:moveTo>
                    <a:pt x="506514" y="965276"/>
                  </a:moveTo>
                  <a:lnTo>
                    <a:pt x="503339" y="958951"/>
                  </a:lnTo>
                  <a:lnTo>
                    <a:pt x="502945" y="958215"/>
                  </a:lnTo>
                  <a:lnTo>
                    <a:pt x="501675" y="957554"/>
                  </a:lnTo>
                  <a:lnTo>
                    <a:pt x="493826" y="958227"/>
                  </a:lnTo>
                  <a:lnTo>
                    <a:pt x="494144" y="963256"/>
                  </a:lnTo>
                  <a:lnTo>
                    <a:pt x="494690" y="968273"/>
                  </a:lnTo>
                  <a:lnTo>
                    <a:pt x="494830" y="969899"/>
                  </a:lnTo>
                  <a:lnTo>
                    <a:pt x="495020" y="970876"/>
                  </a:lnTo>
                  <a:lnTo>
                    <a:pt x="495858" y="970470"/>
                  </a:lnTo>
                  <a:lnTo>
                    <a:pt x="496722" y="970292"/>
                  </a:lnTo>
                  <a:lnTo>
                    <a:pt x="497459" y="969899"/>
                  </a:lnTo>
                  <a:lnTo>
                    <a:pt x="501650" y="967447"/>
                  </a:lnTo>
                  <a:lnTo>
                    <a:pt x="506514" y="965276"/>
                  </a:lnTo>
                  <a:close/>
                </a:path>
                <a:path w="1693545" h="2034540">
                  <a:moveTo>
                    <a:pt x="526465" y="1059522"/>
                  </a:moveTo>
                  <a:lnTo>
                    <a:pt x="525386" y="1053338"/>
                  </a:lnTo>
                  <a:lnTo>
                    <a:pt x="524179" y="1046962"/>
                  </a:lnTo>
                  <a:lnTo>
                    <a:pt x="518515" y="1042504"/>
                  </a:lnTo>
                  <a:lnTo>
                    <a:pt x="506793" y="1044168"/>
                  </a:lnTo>
                  <a:lnTo>
                    <a:pt x="502500" y="1050467"/>
                  </a:lnTo>
                  <a:lnTo>
                    <a:pt x="503466" y="1056538"/>
                  </a:lnTo>
                  <a:lnTo>
                    <a:pt x="504444" y="1062837"/>
                  </a:lnTo>
                  <a:lnTo>
                    <a:pt x="510209" y="1067282"/>
                  </a:lnTo>
                  <a:lnTo>
                    <a:pt x="522147" y="1065606"/>
                  </a:lnTo>
                  <a:lnTo>
                    <a:pt x="526465" y="1059522"/>
                  </a:lnTo>
                  <a:close/>
                </a:path>
                <a:path w="1693545" h="2034540">
                  <a:moveTo>
                    <a:pt x="562381" y="1164475"/>
                  </a:moveTo>
                  <a:lnTo>
                    <a:pt x="555078" y="1157516"/>
                  </a:lnTo>
                  <a:lnTo>
                    <a:pt x="539724" y="1157846"/>
                  </a:lnTo>
                  <a:lnTo>
                    <a:pt x="534098" y="1163942"/>
                  </a:lnTo>
                  <a:lnTo>
                    <a:pt x="533781" y="1171765"/>
                  </a:lnTo>
                  <a:lnTo>
                    <a:pt x="533336" y="1180706"/>
                  </a:lnTo>
                  <a:lnTo>
                    <a:pt x="539572" y="1188085"/>
                  </a:lnTo>
                  <a:lnTo>
                    <a:pt x="547509" y="1188402"/>
                  </a:lnTo>
                  <a:lnTo>
                    <a:pt x="555332" y="1188720"/>
                  </a:lnTo>
                  <a:lnTo>
                    <a:pt x="562267" y="1181201"/>
                  </a:lnTo>
                  <a:lnTo>
                    <a:pt x="562381" y="1164475"/>
                  </a:lnTo>
                  <a:close/>
                </a:path>
                <a:path w="1693545" h="2034540">
                  <a:moveTo>
                    <a:pt x="582663" y="1362557"/>
                  </a:moveTo>
                  <a:lnTo>
                    <a:pt x="565454" y="1337437"/>
                  </a:lnTo>
                  <a:lnTo>
                    <a:pt x="557568" y="1337678"/>
                  </a:lnTo>
                  <a:lnTo>
                    <a:pt x="550849" y="1345171"/>
                  </a:lnTo>
                  <a:lnTo>
                    <a:pt x="551129" y="1353502"/>
                  </a:lnTo>
                  <a:lnTo>
                    <a:pt x="551319" y="1363484"/>
                  </a:lnTo>
                  <a:lnTo>
                    <a:pt x="559295" y="1371930"/>
                  </a:lnTo>
                  <a:lnTo>
                    <a:pt x="567791" y="1371092"/>
                  </a:lnTo>
                  <a:lnTo>
                    <a:pt x="575538" y="1370418"/>
                  </a:lnTo>
                  <a:lnTo>
                    <a:pt x="582663" y="1362557"/>
                  </a:lnTo>
                  <a:close/>
                </a:path>
                <a:path w="1693545" h="2034540">
                  <a:moveTo>
                    <a:pt x="587451" y="1227505"/>
                  </a:moveTo>
                  <a:lnTo>
                    <a:pt x="586079" y="1219161"/>
                  </a:lnTo>
                  <a:lnTo>
                    <a:pt x="584873" y="1211897"/>
                  </a:lnTo>
                  <a:lnTo>
                    <a:pt x="578307" y="1206309"/>
                  </a:lnTo>
                  <a:lnTo>
                    <a:pt x="563524" y="1207350"/>
                  </a:lnTo>
                  <a:lnTo>
                    <a:pt x="557288" y="1215364"/>
                  </a:lnTo>
                  <a:lnTo>
                    <a:pt x="559269" y="1230807"/>
                  </a:lnTo>
                  <a:lnTo>
                    <a:pt x="565886" y="1236167"/>
                  </a:lnTo>
                  <a:lnTo>
                    <a:pt x="573100" y="1235773"/>
                  </a:lnTo>
                  <a:lnTo>
                    <a:pt x="581380" y="1235392"/>
                  </a:lnTo>
                  <a:lnTo>
                    <a:pt x="587451" y="1227505"/>
                  </a:lnTo>
                  <a:close/>
                </a:path>
                <a:path w="1693545" h="2034540">
                  <a:moveTo>
                    <a:pt x="620217" y="489267"/>
                  </a:moveTo>
                  <a:lnTo>
                    <a:pt x="619137" y="485165"/>
                  </a:lnTo>
                  <a:lnTo>
                    <a:pt x="618617" y="482155"/>
                  </a:lnTo>
                  <a:lnTo>
                    <a:pt x="617486" y="479361"/>
                  </a:lnTo>
                  <a:lnTo>
                    <a:pt x="613295" y="472262"/>
                  </a:lnTo>
                  <a:lnTo>
                    <a:pt x="607479" y="467245"/>
                  </a:lnTo>
                  <a:lnTo>
                    <a:pt x="600760" y="464756"/>
                  </a:lnTo>
                  <a:lnTo>
                    <a:pt x="593953" y="465239"/>
                  </a:lnTo>
                  <a:lnTo>
                    <a:pt x="586282" y="469773"/>
                  </a:lnTo>
                  <a:lnTo>
                    <a:pt x="581342" y="476910"/>
                  </a:lnTo>
                  <a:lnTo>
                    <a:pt x="579602" y="485597"/>
                  </a:lnTo>
                  <a:lnTo>
                    <a:pt x="581494" y="494728"/>
                  </a:lnTo>
                  <a:lnTo>
                    <a:pt x="584796" y="502526"/>
                  </a:lnTo>
                  <a:lnTo>
                    <a:pt x="590372" y="507974"/>
                  </a:lnTo>
                  <a:lnTo>
                    <a:pt x="598170" y="511429"/>
                  </a:lnTo>
                  <a:lnTo>
                    <a:pt x="606031" y="514946"/>
                  </a:lnTo>
                  <a:lnTo>
                    <a:pt x="615010" y="511136"/>
                  </a:lnTo>
                  <a:lnTo>
                    <a:pt x="619086" y="498094"/>
                  </a:lnTo>
                  <a:lnTo>
                    <a:pt x="619556" y="493115"/>
                  </a:lnTo>
                  <a:lnTo>
                    <a:pt x="620217" y="489267"/>
                  </a:lnTo>
                  <a:close/>
                </a:path>
                <a:path w="1693545" h="2034540">
                  <a:moveTo>
                    <a:pt x="694474" y="1589278"/>
                  </a:moveTo>
                  <a:lnTo>
                    <a:pt x="693458" y="1584096"/>
                  </a:lnTo>
                  <a:lnTo>
                    <a:pt x="692696" y="1580857"/>
                  </a:lnTo>
                  <a:lnTo>
                    <a:pt x="690321" y="1579194"/>
                  </a:lnTo>
                  <a:lnTo>
                    <a:pt x="686803" y="1579384"/>
                  </a:lnTo>
                  <a:lnTo>
                    <a:pt x="681609" y="1580388"/>
                  </a:lnTo>
                  <a:lnTo>
                    <a:pt x="678129" y="1585950"/>
                  </a:lnTo>
                  <a:lnTo>
                    <a:pt x="680427" y="1590598"/>
                  </a:lnTo>
                  <a:lnTo>
                    <a:pt x="681215" y="1592072"/>
                  </a:lnTo>
                  <a:lnTo>
                    <a:pt x="683399" y="1593634"/>
                  </a:lnTo>
                  <a:lnTo>
                    <a:pt x="690219" y="1594370"/>
                  </a:lnTo>
                  <a:lnTo>
                    <a:pt x="694474" y="1589278"/>
                  </a:lnTo>
                  <a:close/>
                </a:path>
                <a:path w="1693545" h="2034540">
                  <a:moveTo>
                    <a:pt x="755370" y="1452600"/>
                  </a:moveTo>
                  <a:lnTo>
                    <a:pt x="753452" y="1437817"/>
                  </a:lnTo>
                  <a:lnTo>
                    <a:pt x="746213" y="1433055"/>
                  </a:lnTo>
                  <a:lnTo>
                    <a:pt x="732497" y="1436319"/>
                  </a:lnTo>
                  <a:lnTo>
                    <a:pt x="728332" y="1441627"/>
                  </a:lnTo>
                  <a:lnTo>
                    <a:pt x="729183" y="1455394"/>
                  </a:lnTo>
                  <a:lnTo>
                    <a:pt x="735863" y="1461312"/>
                  </a:lnTo>
                  <a:lnTo>
                    <a:pt x="742962" y="1460487"/>
                  </a:lnTo>
                  <a:lnTo>
                    <a:pt x="750138" y="1459649"/>
                  </a:lnTo>
                  <a:lnTo>
                    <a:pt x="755370" y="1452600"/>
                  </a:lnTo>
                  <a:close/>
                </a:path>
                <a:path w="1693545" h="2034540">
                  <a:moveTo>
                    <a:pt x="834859" y="1198486"/>
                  </a:moveTo>
                  <a:lnTo>
                    <a:pt x="831684" y="1191209"/>
                  </a:lnTo>
                  <a:lnTo>
                    <a:pt x="825855" y="1185519"/>
                  </a:lnTo>
                  <a:lnTo>
                    <a:pt x="818235" y="1182039"/>
                  </a:lnTo>
                  <a:lnTo>
                    <a:pt x="809752" y="1181404"/>
                  </a:lnTo>
                  <a:lnTo>
                    <a:pt x="802170" y="1184135"/>
                  </a:lnTo>
                  <a:lnTo>
                    <a:pt x="795693" y="1189723"/>
                  </a:lnTo>
                  <a:lnTo>
                    <a:pt x="791349" y="1196987"/>
                  </a:lnTo>
                  <a:lnTo>
                    <a:pt x="790105" y="1204734"/>
                  </a:lnTo>
                  <a:lnTo>
                    <a:pt x="793076" y="1212596"/>
                  </a:lnTo>
                  <a:lnTo>
                    <a:pt x="799604" y="1218971"/>
                  </a:lnTo>
                  <a:lnTo>
                    <a:pt x="808189" y="1222832"/>
                  </a:lnTo>
                  <a:lnTo>
                    <a:pt x="817384" y="1223175"/>
                  </a:lnTo>
                  <a:lnTo>
                    <a:pt x="825017" y="1219873"/>
                  </a:lnTo>
                  <a:lnTo>
                    <a:pt x="830986" y="1213916"/>
                  </a:lnTo>
                  <a:lnTo>
                    <a:pt x="834529" y="1206411"/>
                  </a:lnTo>
                  <a:lnTo>
                    <a:pt x="834859" y="1198486"/>
                  </a:lnTo>
                  <a:close/>
                </a:path>
                <a:path w="1693545" h="2034540">
                  <a:moveTo>
                    <a:pt x="861275" y="813498"/>
                  </a:moveTo>
                  <a:lnTo>
                    <a:pt x="858621" y="805891"/>
                  </a:lnTo>
                  <a:lnTo>
                    <a:pt x="853046" y="799566"/>
                  </a:lnTo>
                  <a:lnTo>
                    <a:pt x="845756" y="795489"/>
                  </a:lnTo>
                  <a:lnTo>
                    <a:pt x="837933" y="794626"/>
                  </a:lnTo>
                  <a:lnTo>
                    <a:pt x="830808" y="797128"/>
                  </a:lnTo>
                  <a:lnTo>
                    <a:pt x="825080" y="802106"/>
                  </a:lnTo>
                  <a:lnTo>
                    <a:pt x="821474" y="808621"/>
                  </a:lnTo>
                  <a:lnTo>
                    <a:pt x="820724" y="815771"/>
                  </a:lnTo>
                  <a:lnTo>
                    <a:pt x="823442" y="823734"/>
                  </a:lnTo>
                  <a:lnTo>
                    <a:pt x="828802" y="829995"/>
                  </a:lnTo>
                  <a:lnTo>
                    <a:pt x="835888" y="833856"/>
                  </a:lnTo>
                  <a:lnTo>
                    <a:pt x="843826" y="834567"/>
                  </a:lnTo>
                  <a:lnTo>
                    <a:pt x="850836" y="832002"/>
                  </a:lnTo>
                  <a:lnTo>
                    <a:pt x="856602" y="827024"/>
                  </a:lnTo>
                  <a:lnTo>
                    <a:pt x="860348" y="820547"/>
                  </a:lnTo>
                  <a:lnTo>
                    <a:pt x="861275" y="813498"/>
                  </a:lnTo>
                  <a:close/>
                </a:path>
                <a:path w="1693545" h="2034540">
                  <a:moveTo>
                    <a:pt x="862774" y="1918538"/>
                  </a:moveTo>
                  <a:lnTo>
                    <a:pt x="858926" y="1913928"/>
                  </a:lnTo>
                  <a:lnTo>
                    <a:pt x="851306" y="1915350"/>
                  </a:lnTo>
                  <a:lnTo>
                    <a:pt x="849782" y="1917788"/>
                  </a:lnTo>
                  <a:lnTo>
                    <a:pt x="849236" y="1921014"/>
                  </a:lnTo>
                  <a:lnTo>
                    <a:pt x="849033" y="1926310"/>
                  </a:lnTo>
                  <a:lnTo>
                    <a:pt x="853084" y="1931238"/>
                  </a:lnTo>
                  <a:lnTo>
                    <a:pt x="857643" y="1930628"/>
                  </a:lnTo>
                  <a:lnTo>
                    <a:pt x="860907" y="1930247"/>
                  </a:lnTo>
                  <a:lnTo>
                    <a:pt x="862672" y="1927783"/>
                  </a:lnTo>
                  <a:lnTo>
                    <a:pt x="862774" y="1918538"/>
                  </a:lnTo>
                  <a:close/>
                </a:path>
                <a:path w="1693545" h="2034540">
                  <a:moveTo>
                    <a:pt x="917663" y="1296123"/>
                  </a:moveTo>
                  <a:lnTo>
                    <a:pt x="915949" y="1285722"/>
                  </a:lnTo>
                  <a:lnTo>
                    <a:pt x="913295" y="1282649"/>
                  </a:lnTo>
                  <a:lnTo>
                    <a:pt x="909078" y="1282357"/>
                  </a:lnTo>
                  <a:lnTo>
                    <a:pt x="903681" y="1281823"/>
                  </a:lnTo>
                  <a:lnTo>
                    <a:pt x="898474" y="1288326"/>
                  </a:lnTo>
                  <a:lnTo>
                    <a:pt x="899134" y="1294193"/>
                  </a:lnTo>
                  <a:lnTo>
                    <a:pt x="900150" y="1298295"/>
                  </a:lnTo>
                  <a:lnTo>
                    <a:pt x="902690" y="1301038"/>
                  </a:lnTo>
                  <a:lnTo>
                    <a:pt x="906932" y="1301559"/>
                  </a:lnTo>
                  <a:lnTo>
                    <a:pt x="912647" y="1302054"/>
                  </a:lnTo>
                  <a:lnTo>
                    <a:pt x="917663" y="1296123"/>
                  </a:lnTo>
                  <a:close/>
                </a:path>
                <a:path w="1693545" h="2034540">
                  <a:moveTo>
                    <a:pt x="933056" y="1789417"/>
                  </a:moveTo>
                  <a:lnTo>
                    <a:pt x="931799" y="1785454"/>
                  </a:lnTo>
                  <a:lnTo>
                    <a:pt x="930795" y="1782356"/>
                  </a:lnTo>
                  <a:lnTo>
                    <a:pt x="928433" y="1780794"/>
                  </a:lnTo>
                  <a:lnTo>
                    <a:pt x="925068" y="1780755"/>
                  </a:lnTo>
                  <a:lnTo>
                    <a:pt x="921600" y="1781606"/>
                  </a:lnTo>
                  <a:lnTo>
                    <a:pt x="919899" y="1783943"/>
                  </a:lnTo>
                  <a:lnTo>
                    <a:pt x="920292" y="1790509"/>
                  </a:lnTo>
                  <a:lnTo>
                    <a:pt x="922147" y="1792871"/>
                  </a:lnTo>
                  <a:lnTo>
                    <a:pt x="925563" y="1793354"/>
                  </a:lnTo>
                  <a:lnTo>
                    <a:pt x="929551" y="1793773"/>
                  </a:lnTo>
                  <a:lnTo>
                    <a:pt x="933056" y="1789417"/>
                  </a:lnTo>
                  <a:close/>
                </a:path>
                <a:path w="1693545" h="2034540">
                  <a:moveTo>
                    <a:pt x="939761" y="325932"/>
                  </a:moveTo>
                  <a:lnTo>
                    <a:pt x="936625" y="307657"/>
                  </a:lnTo>
                  <a:lnTo>
                    <a:pt x="929982" y="301307"/>
                  </a:lnTo>
                  <a:lnTo>
                    <a:pt x="914361" y="301498"/>
                  </a:lnTo>
                  <a:lnTo>
                    <a:pt x="907834" y="309880"/>
                  </a:lnTo>
                  <a:lnTo>
                    <a:pt x="909815" y="328168"/>
                  </a:lnTo>
                  <a:lnTo>
                    <a:pt x="917943" y="335622"/>
                  </a:lnTo>
                  <a:lnTo>
                    <a:pt x="926960" y="335013"/>
                  </a:lnTo>
                  <a:lnTo>
                    <a:pt x="934567" y="334441"/>
                  </a:lnTo>
                  <a:lnTo>
                    <a:pt x="939761" y="325932"/>
                  </a:lnTo>
                  <a:close/>
                </a:path>
                <a:path w="1693545" h="2034540">
                  <a:moveTo>
                    <a:pt x="1046099" y="1697278"/>
                  </a:moveTo>
                  <a:lnTo>
                    <a:pt x="1022718" y="1669389"/>
                  </a:lnTo>
                  <a:lnTo>
                    <a:pt x="1015314" y="1671523"/>
                  </a:lnTo>
                  <a:lnTo>
                    <a:pt x="1009396" y="1676069"/>
                  </a:lnTo>
                  <a:lnTo>
                    <a:pt x="1005624" y="1682305"/>
                  </a:lnTo>
                  <a:lnTo>
                    <a:pt x="1004671" y="1689519"/>
                  </a:lnTo>
                  <a:lnTo>
                    <a:pt x="1007135" y="1697202"/>
                  </a:lnTo>
                  <a:lnTo>
                    <a:pt x="1012469" y="1703133"/>
                  </a:lnTo>
                  <a:lnTo>
                    <a:pt x="1019835" y="1706664"/>
                  </a:lnTo>
                  <a:lnTo>
                    <a:pt x="1028331" y="1707159"/>
                  </a:lnTo>
                  <a:lnTo>
                    <a:pt x="1038021" y="1705775"/>
                  </a:lnTo>
                  <a:lnTo>
                    <a:pt x="1046099" y="1697278"/>
                  </a:lnTo>
                  <a:close/>
                </a:path>
                <a:path w="1693545" h="2034540">
                  <a:moveTo>
                    <a:pt x="1099629" y="2025726"/>
                  </a:moveTo>
                  <a:lnTo>
                    <a:pt x="1097407" y="2023719"/>
                  </a:lnTo>
                  <a:lnTo>
                    <a:pt x="1090942" y="2024265"/>
                  </a:lnTo>
                  <a:lnTo>
                    <a:pt x="1089329" y="2026500"/>
                  </a:lnTo>
                  <a:lnTo>
                    <a:pt x="1089558" y="2029117"/>
                  </a:lnTo>
                  <a:lnTo>
                    <a:pt x="1090739" y="2033295"/>
                  </a:lnTo>
                  <a:lnTo>
                    <a:pt x="1093533" y="2034273"/>
                  </a:lnTo>
                  <a:lnTo>
                    <a:pt x="1096492" y="2033244"/>
                  </a:lnTo>
                  <a:lnTo>
                    <a:pt x="1097940" y="2032901"/>
                  </a:lnTo>
                  <a:lnTo>
                    <a:pt x="1099553" y="2030564"/>
                  </a:lnTo>
                  <a:lnTo>
                    <a:pt x="1099629" y="2025726"/>
                  </a:lnTo>
                  <a:close/>
                </a:path>
                <a:path w="1693545" h="2034540">
                  <a:moveTo>
                    <a:pt x="1122997" y="1689481"/>
                  </a:moveTo>
                  <a:lnTo>
                    <a:pt x="1116863" y="1684172"/>
                  </a:lnTo>
                  <a:lnTo>
                    <a:pt x="1103083" y="1684807"/>
                  </a:lnTo>
                  <a:lnTo>
                    <a:pt x="1096962" y="1691157"/>
                  </a:lnTo>
                  <a:lnTo>
                    <a:pt x="1097711" y="1698015"/>
                  </a:lnTo>
                  <a:lnTo>
                    <a:pt x="1098550" y="1704987"/>
                  </a:lnTo>
                  <a:lnTo>
                    <a:pt x="1106551" y="1710893"/>
                  </a:lnTo>
                  <a:lnTo>
                    <a:pt x="1112901" y="1709140"/>
                  </a:lnTo>
                  <a:lnTo>
                    <a:pt x="1119644" y="1707134"/>
                  </a:lnTo>
                  <a:lnTo>
                    <a:pt x="1122146" y="1701634"/>
                  </a:lnTo>
                  <a:lnTo>
                    <a:pt x="1122997" y="1689481"/>
                  </a:lnTo>
                  <a:close/>
                </a:path>
                <a:path w="1693545" h="2034540">
                  <a:moveTo>
                    <a:pt x="1176299" y="1551584"/>
                  </a:moveTo>
                  <a:lnTo>
                    <a:pt x="1173111" y="1539608"/>
                  </a:lnTo>
                  <a:lnTo>
                    <a:pt x="1165377" y="1529880"/>
                  </a:lnTo>
                  <a:lnTo>
                    <a:pt x="1154341" y="1523479"/>
                  </a:lnTo>
                  <a:lnTo>
                    <a:pt x="1141272" y="1521498"/>
                  </a:lnTo>
                  <a:lnTo>
                    <a:pt x="1131366" y="1524050"/>
                  </a:lnTo>
                  <a:lnTo>
                    <a:pt x="1123238" y="1530235"/>
                  </a:lnTo>
                  <a:lnTo>
                    <a:pt x="1117739" y="1539151"/>
                  </a:lnTo>
                  <a:lnTo>
                    <a:pt x="1115707" y="1549857"/>
                  </a:lnTo>
                  <a:lnTo>
                    <a:pt x="1118069" y="1562036"/>
                  </a:lnTo>
                  <a:lnTo>
                    <a:pt x="1124610" y="1571739"/>
                  </a:lnTo>
                  <a:lnTo>
                    <a:pt x="1134364" y="1578025"/>
                  </a:lnTo>
                  <a:lnTo>
                    <a:pt x="1146340" y="1579968"/>
                  </a:lnTo>
                  <a:lnTo>
                    <a:pt x="1157541" y="1577174"/>
                  </a:lnTo>
                  <a:lnTo>
                    <a:pt x="1167231" y="1570634"/>
                  </a:lnTo>
                  <a:lnTo>
                    <a:pt x="1173949" y="1561668"/>
                  </a:lnTo>
                  <a:lnTo>
                    <a:pt x="1176299" y="1551584"/>
                  </a:lnTo>
                  <a:close/>
                </a:path>
                <a:path w="1693545" h="2034540">
                  <a:moveTo>
                    <a:pt x="1177658" y="1730629"/>
                  </a:moveTo>
                  <a:lnTo>
                    <a:pt x="1177124" y="1725396"/>
                  </a:lnTo>
                  <a:lnTo>
                    <a:pt x="1176451" y="1719516"/>
                  </a:lnTo>
                  <a:lnTo>
                    <a:pt x="1172552" y="1717217"/>
                  </a:lnTo>
                  <a:lnTo>
                    <a:pt x="1167091" y="1716913"/>
                  </a:lnTo>
                  <a:lnTo>
                    <a:pt x="1161580" y="1716938"/>
                  </a:lnTo>
                  <a:lnTo>
                    <a:pt x="1157490" y="1721142"/>
                  </a:lnTo>
                  <a:lnTo>
                    <a:pt x="1159459" y="1731632"/>
                  </a:lnTo>
                  <a:lnTo>
                    <a:pt x="1163002" y="1734515"/>
                  </a:lnTo>
                  <a:lnTo>
                    <a:pt x="1168463" y="1734820"/>
                  </a:lnTo>
                  <a:lnTo>
                    <a:pt x="1173530" y="1735264"/>
                  </a:lnTo>
                  <a:lnTo>
                    <a:pt x="1177658" y="1730629"/>
                  </a:lnTo>
                  <a:close/>
                </a:path>
                <a:path w="1693545" h="2034540">
                  <a:moveTo>
                    <a:pt x="1342644" y="1098092"/>
                  </a:moveTo>
                  <a:lnTo>
                    <a:pt x="1312964" y="1072730"/>
                  </a:lnTo>
                  <a:lnTo>
                    <a:pt x="1302816" y="1073162"/>
                  </a:lnTo>
                  <a:lnTo>
                    <a:pt x="1272336" y="1101826"/>
                  </a:lnTo>
                  <a:lnTo>
                    <a:pt x="1275511" y="1112050"/>
                  </a:lnTo>
                  <a:lnTo>
                    <a:pt x="1283182" y="1120838"/>
                  </a:lnTo>
                  <a:lnTo>
                    <a:pt x="1294015" y="1127099"/>
                  </a:lnTo>
                  <a:lnTo>
                    <a:pt x="1306677" y="1129766"/>
                  </a:lnTo>
                  <a:lnTo>
                    <a:pt x="1316139" y="1128699"/>
                  </a:lnTo>
                  <a:lnTo>
                    <a:pt x="1342644" y="1098092"/>
                  </a:lnTo>
                  <a:close/>
                </a:path>
                <a:path w="1693545" h="2034540">
                  <a:moveTo>
                    <a:pt x="1390154" y="671703"/>
                  </a:moveTo>
                  <a:lnTo>
                    <a:pt x="1388719" y="662686"/>
                  </a:lnTo>
                  <a:lnTo>
                    <a:pt x="1380045" y="656501"/>
                  </a:lnTo>
                  <a:lnTo>
                    <a:pt x="1370520" y="657733"/>
                  </a:lnTo>
                  <a:lnTo>
                    <a:pt x="1362227" y="660361"/>
                  </a:lnTo>
                  <a:lnTo>
                    <a:pt x="1355928" y="665403"/>
                  </a:lnTo>
                  <a:lnTo>
                    <a:pt x="1352169" y="672172"/>
                  </a:lnTo>
                  <a:lnTo>
                    <a:pt x="1351508" y="680046"/>
                  </a:lnTo>
                  <a:lnTo>
                    <a:pt x="1353959" y="687146"/>
                  </a:lnTo>
                  <a:lnTo>
                    <a:pt x="1358773" y="692378"/>
                  </a:lnTo>
                  <a:lnTo>
                    <a:pt x="1365326" y="695299"/>
                  </a:lnTo>
                  <a:lnTo>
                    <a:pt x="1373009" y="695413"/>
                  </a:lnTo>
                  <a:lnTo>
                    <a:pt x="1380832" y="692454"/>
                  </a:lnTo>
                  <a:lnTo>
                    <a:pt x="1386611" y="687082"/>
                  </a:lnTo>
                  <a:lnTo>
                    <a:pt x="1389875" y="679958"/>
                  </a:lnTo>
                  <a:lnTo>
                    <a:pt x="1390154" y="671703"/>
                  </a:lnTo>
                  <a:close/>
                </a:path>
                <a:path w="1693545" h="2034540">
                  <a:moveTo>
                    <a:pt x="1404023" y="1468856"/>
                  </a:moveTo>
                  <a:lnTo>
                    <a:pt x="1403591" y="1465707"/>
                  </a:lnTo>
                  <a:lnTo>
                    <a:pt x="1403057" y="1461465"/>
                  </a:lnTo>
                  <a:lnTo>
                    <a:pt x="1400251" y="1459395"/>
                  </a:lnTo>
                  <a:lnTo>
                    <a:pt x="1395882" y="1459433"/>
                  </a:lnTo>
                  <a:lnTo>
                    <a:pt x="1392834" y="1460360"/>
                  </a:lnTo>
                  <a:lnTo>
                    <a:pt x="1390789" y="1462405"/>
                  </a:lnTo>
                  <a:lnTo>
                    <a:pt x="1391437" y="1469936"/>
                  </a:lnTo>
                  <a:lnTo>
                    <a:pt x="1394345" y="1472209"/>
                  </a:lnTo>
                  <a:lnTo>
                    <a:pt x="1398739" y="1471612"/>
                  </a:lnTo>
                  <a:lnTo>
                    <a:pt x="1401838" y="1471231"/>
                  </a:lnTo>
                  <a:lnTo>
                    <a:pt x="1404023" y="1468856"/>
                  </a:lnTo>
                  <a:close/>
                </a:path>
                <a:path w="1693545" h="2034540">
                  <a:moveTo>
                    <a:pt x="1503553" y="1907324"/>
                  </a:moveTo>
                  <a:lnTo>
                    <a:pt x="1502930" y="1902980"/>
                  </a:lnTo>
                  <a:lnTo>
                    <a:pt x="1502486" y="1899729"/>
                  </a:lnTo>
                  <a:lnTo>
                    <a:pt x="1499844" y="1898637"/>
                  </a:lnTo>
                  <a:lnTo>
                    <a:pt x="1496656" y="1898904"/>
                  </a:lnTo>
                  <a:lnTo>
                    <a:pt x="1492529" y="1900796"/>
                  </a:lnTo>
                  <a:lnTo>
                    <a:pt x="1490573" y="1903818"/>
                  </a:lnTo>
                  <a:lnTo>
                    <a:pt x="1492338" y="1908073"/>
                  </a:lnTo>
                  <a:lnTo>
                    <a:pt x="1493024" y="1909445"/>
                  </a:lnTo>
                  <a:lnTo>
                    <a:pt x="1495450" y="1910880"/>
                  </a:lnTo>
                  <a:lnTo>
                    <a:pt x="1496936" y="1910867"/>
                  </a:lnTo>
                  <a:lnTo>
                    <a:pt x="1501609" y="1910575"/>
                  </a:lnTo>
                  <a:lnTo>
                    <a:pt x="1503553" y="1907324"/>
                  </a:lnTo>
                  <a:close/>
                </a:path>
                <a:path w="1693545" h="2034540">
                  <a:moveTo>
                    <a:pt x="1662785" y="1908175"/>
                  </a:moveTo>
                  <a:lnTo>
                    <a:pt x="1641170" y="1869249"/>
                  </a:lnTo>
                  <a:lnTo>
                    <a:pt x="1635252" y="1871408"/>
                  </a:lnTo>
                  <a:lnTo>
                    <a:pt x="1629257" y="1873465"/>
                  </a:lnTo>
                  <a:lnTo>
                    <a:pt x="1624482" y="1881124"/>
                  </a:lnTo>
                  <a:lnTo>
                    <a:pt x="1625600" y="1888401"/>
                  </a:lnTo>
                  <a:lnTo>
                    <a:pt x="1628241" y="1898764"/>
                  </a:lnTo>
                  <a:lnTo>
                    <a:pt x="1632877" y="1907844"/>
                  </a:lnTo>
                  <a:lnTo>
                    <a:pt x="1639557" y="1915528"/>
                  </a:lnTo>
                  <a:lnTo>
                    <a:pt x="1648383" y="1921725"/>
                  </a:lnTo>
                  <a:lnTo>
                    <a:pt x="1648396" y="1921941"/>
                  </a:lnTo>
                  <a:lnTo>
                    <a:pt x="1652371" y="1924024"/>
                  </a:lnTo>
                  <a:lnTo>
                    <a:pt x="1659267" y="1921014"/>
                  </a:lnTo>
                  <a:lnTo>
                    <a:pt x="1661680" y="1913547"/>
                  </a:lnTo>
                  <a:lnTo>
                    <a:pt x="1662176" y="1910651"/>
                  </a:lnTo>
                  <a:lnTo>
                    <a:pt x="1662785" y="1908175"/>
                  </a:lnTo>
                  <a:close/>
                </a:path>
                <a:path w="1693545" h="2034540">
                  <a:moveTo>
                    <a:pt x="1693405" y="1546250"/>
                  </a:moveTo>
                  <a:lnTo>
                    <a:pt x="1692109" y="1543507"/>
                  </a:lnTo>
                  <a:lnTo>
                    <a:pt x="1688846" y="1542021"/>
                  </a:lnTo>
                  <a:lnTo>
                    <a:pt x="1684159" y="1541106"/>
                  </a:lnTo>
                  <a:lnTo>
                    <a:pt x="1681518" y="1543862"/>
                  </a:lnTo>
                  <a:lnTo>
                    <a:pt x="1680311" y="1548142"/>
                  </a:lnTo>
                  <a:lnTo>
                    <a:pt x="1679422" y="1551190"/>
                  </a:lnTo>
                  <a:lnTo>
                    <a:pt x="1680832" y="1554149"/>
                  </a:lnTo>
                  <a:lnTo>
                    <a:pt x="1684045" y="1555076"/>
                  </a:lnTo>
                  <a:lnTo>
                    <a:pt x="1688947" y="1556639"/>
                  </a:lnTo>
                  <a:lnTo>
                    <a:pt x="1691474" y="1553451"/>
                  </a:lnTo>
                  <a:lnTo>
                    <a:pt x="1693405" y="1546250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936" y="9742415"/>
              <a:ext cx="170084" cy="1379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970350" y="883894"/>
              <a:ext cx="1299210" cy="1224915"/>
            </a:xfrm>
            <a:custGeom>
              <a:avLst/>
              <a:gdLst/>
              <a:ahLst/>
              <a:cxnLst/>
              <a:rect l="l" t="t" r="r" b="b"/>
              <a:pathLst>
                <a:path w="1299209" h="1224914">
                  <a:moveTo>
                    <a:pt x="6096" y="1061212"/>
                  </a:moveTo>
                  <a:lnTo>
                    <a:pt x="4914" y="1060640"/>
                  </a:lnTo>
                  <a:lnTo>
                    <a:pt x="2743" y="1060818"/>
                  </a:lnTo>
                  <a:lnTo>
                    <a:pt x="596" y="1060818"/>
                  </a:lnTo>
                  <a:lnTo>
                    <a:pt x="0" y="1061427"/>
                  </a:lnTo>
                  <a:lnTo>
                    <a:pt x="1562" y="1061999"/>
                  </a:lnTo>
                  <a:lnTo>
                    <a:pt x="2946" y="1062609"/>
                  </a:lnTo>
                  <a:lnTo>
                    <a:pt x="4699" y="1062393"/>
                  </a:lnTo>
                  <a:lnTo>
                    <a:pt x="5308" y="1061821"/>
                  </a:lnTo>
                  <a:lnTo>
                    <a:pt x="6096" y="1061212"/>
                  </a:lnTo>
                  <a:close/>
                </a:path>
                <a:path w="1299209" h="1224914">
                  <a:moveTo>
                    <a:pt x="113766" y="1183513"/>
                  </a:moveTo>
                  <a:lnTo>
                    <a:pt x="104736" y="1178191"/>
                  </a:lnTo>
                  <a:lnTo>
                    <a:pt x="101422" y="1181722"/>
                  </a:lnTo>
                  <a:lnTo>
                    <a:pt x="98679" y="1184478"/>
                  </a:lnTo>
                  <a:lnTo>
                    <a:pt x="100037" y="1191933"/>
                  </a:lnTo>
                  <a:lnTo>
                    <a:pt x="103771" y="1193114"/>
                  </a:lnTo>
                  <a:lnTo>
                    <a:pt x="108483" y="1194498"/>
                  </a:lnTo>
                  <a:lnTo>
                    <a:pt x="113766" y="1192542"/>
                  </a:lnTo>
                  <a:lnTo>
                    <a:pt x="113766" y="1183513"/>
                  </a:lnTo>
                  <a:close/>
                </a:path>
                <a:path w="1299209" h="1224914">
                  <a:moveTo>
                    <a:pt x="196748" y="189166"/>
                  </a:moveTo>
                  <a:lnTo>
                    <a:pt x="193535" y="182880"/>
                  </a:lnTo>
                  <a:lnTo>
                    <a:pt x="188722" y="173456"/>
                  </a:lnTo>
                  <a:lnTo>
                    <a:pt x="183616" y="173456"/>
                  </a:lnTo>
                  <a:lnTo>
                    <a:pt x="183400" y="173240"/>
                  </a:lnTo>
                  <a:lnTo>
                    <a:pt x="183400" y="180517"/>
                  </a:lnTo>
                  <a:lnTo>
                    <a:pt x="180479" y="182283"/>
                  </a:lnTo>
                  <a:lnTo>
                    <a:pt x="179298" y="182880"/>
                  </a:lnTo>
                  <a:lnTo>
                    <a:pt x="177723" y="181305"/>
                  </a:lnTo>
                  <a:lnTo>
                    <a:pt x="176555" y="178562"/>
                  </a:lnTo>
                  <a:lnTo>
                    <a:pt x="175552" y="175818"/>
                  </a:lnTo>
                  <a:lnTo>
                    <a:pt x="173418" y="173456"/>
                  </a:lnTo>
                  <a:lnTo>
                    <a:pt x="169875" y="173456"/>
                  </a:lnTo>
                  <a:lnTo>
                    <a:pt x="169278" y="172275"/>
                  </a:lnTo>
                  <a:lnTo>
                    <a:pt x="169875" y="170522"/>
                  </a:lnTo>
                  <a:lnTo>
                    <a:pt x="170662" y="168960"/>
                  </a:lnTo>
                  <a:lnTo>
                    <a:pt x="171843" y="167563"/>
                  </a:lnTo>
                  <a:lnTo>
                    <a:pt x="173799" y="167563"/>
                  </a:lnTo>
                  <a:lnTo>
                    <a:pt x="175171" y="168960"/>
                  </a:lnTo>
                  <a:lnTo>
                    <a:pt x="175768" y="170522"/>
                  </a:lnTo>
                  <a:lnTo>
                    <a:pt x="176555" y="172097"/>
                  </a:lnTo>
                  <a:lnTo>
                    <a:pt x="178117" y="173456"/>
                  </a:lnTo>
                  <a:lnTo>
                    <a:pt x="182829" y="173456"/>
                  </a:lnTo>
                  <a:lnTo>
                    <a:pt x="183400" y="180517"/>
                  </a:lnTo>
                  <a:lnTo>
                    <a:pt x="183400" y="173240"/>
                  </a:lnTo>
                  <a:lnTo>
                    <a:pt x="182435" y="172275"/>
                  </a:lnTo>
                  <a:lnTo>
                    <a:pt x="182435" y="168173"/>
                  </a:lnTo>
                  <a:lnTo>
                    <a:pt x="181902" y="167563"/>
                  </a:lnTo>
                  <a:lnTo>
                    <a:pt x="167919" y="151866"/>
                  </a:lnTo>
                  <a:lnTo>
                    <a:pt x="165354" y="151866"/>
                  </a:lnTo>
                  <a:lnTo>
                    <a:pt x="164566" y="152463"/>
                  </a:lnTo>
                  <a:lnTo>
                    <a:pt x="164172" y="153250"/>
                  </a:lnTo>
                  <a:lnTo>
                    <a:pt x="163601" y="154216"/>
                  </a:lnTo>
                  <a:lnTo>
                    <a:pt x="163995" y="156578"/>
                  </a:lnTo>
                  <a:lnTo>
                    <a:pt x="165569" y="160896"/>
                  </a:lnTo>
                  <a:lnTo>
                    <a:pt x="165354" y="166204"/>
                  </a:lnTo>
                  <a:lnTo>
                    <a:pt x="163969" y="172275"/>
                  </a:lnTo>
                  <a:lnTo>
                    <a:pt x="163004" y="176415"/>
                  </a:lnTo>
                  <a:lnTo>
                    <a:pt x="163207" y="178739"/>
                  </a:lnTo>
                  <a:lnTo>
                    <a:pt x="165176" y="180314"/>
                  </a:lnTo>
                  <a:lnTo>
                    <a:pt x="166738" y="181305"/>
                  </a:lnTo>
                  <a:lnTo>
                    <a:pt x="169100" y="185026"/>
                  </a:lnTo>
                  <a:lnTo>
                    <a:pt x="170459" y="188379"/>
                  </a:lnTo>
                  <a:lnTo>
                    <a:pt x="176123" y="195770"/>
                  </a:lnTo>
                  <a:lnTo>
                    <a:pt x="184175" y="199605"/>
                  </a:lnTo>
                  <a:lnTo>
                    <a:pt x="191731" y="199250"/>
                  </a:lnTo>
                  <a:lnTo>
                    <a:pt x="195961" y="194056"/>
                  </a:lnTo>
                  <a:lnTo>
                    <a:pt x="196748" y="189166"/>
                  </a:lnTo>
                  <a:close/>
                </a:path>
                <a:path w="1299209" h="1224914">
                  <a:moveTo>
                    <a:pt x="380555" y="658672"/>
                  </a:moveTo>
                  <a:lnTo>
                    <a:pt x="371132" y="650417"/>
                  </a:lnTo>
                  <a:lnTo>
                    <a:pt x="358597" y="650417"/>
                  </a:lnTo>
                  <a:lnTo>
                    <a:pt x="355066" y="651002"/>
                  </a:lnTo>
                  <a:lnTo>
                    <a:pt x="354469" y="651789"/>
                  </a:lnTo>
                  <a:lnTo>
                    <a:pt x="352933" y="657288"/>
                  </a:lnTo>
                  <a:lnTo>
                    <a:pt x="355409" y="664616"/>
                  </a:lnTo>
                  <a:lnTo>
                    <a:pt x="360591" y="671461"/>
                  </a:lnTo>
                  <a:lnTo>
                    <a:pt x="367207" y="675525"/>
                  </a:lnTo>
                  <a:lnTo>
                    <a:pt x="375843" y="677875"/>
                  </a:lnTo>
                  <a:lnTo>
                    <a:pt x="380555" y="674738"/>
                  </a:lnTo>
                  <a:lnTo>
                    <a:pt x="380555" y="658672"/>
                  </a:lnTo>
                  <a:close/>
                </a:path>
                <a:path w="1299209" h="1224914">
                  <a:moveTo>
                    <a:pt x="386829" y="821550"/>
                  </a:moveTo>
                  <a:lnTo>
                    <a:pt x="384479" y="817232"/>
                  </a:lnTo>
                  <a:lnTo>
                    <a:pt x="378015" y="817232"/>
                  </a:lnTo>
                  <a:lnTo>
                    <a:pt x="376631" y="818629"/>
                  </a:lnTo>
                  <a:lnTo>
                    <a:pt x="376631" y="821169"/>
                  </a:lnTo>
                  <a:lnTo>
                    <a:pt x="376631" y="826084"/>
                  </a:lnTo>
                  <a:lnTo>
                    <a:pt x="383692" y="830199"/>
                  </a:lnTo>
                  <a:lnTo>
                    <a:pt x="385254" y="826084"/>
                  </a:lnTo>
                  <a:lnTo>
                    <a:pt x="386829" y="821550"/>
                  </a:lnTo>
                  <a:close/>
                </a:path>
                <a:path w="1299209" h="1224914">
                  <a:moveTo>
                    <a:pt x="409981" y="883983"/>
                  </a:moveTo>
                  <a:lnTo>
                    <a:pt x="409016" y="870635"/>
                  </a:lnTo>
                  <a:lnTo>
                    <a:pt x="408228" y="868883"/>
                  </a:lnTo>
                  <a:lnTo>
                    <a:pt x="402348" y="864958"/>
                  </a:lnTo>
                  <a:lnTo>
                    <a:pt x="394500" y="859637"/>
                  </a:lnTo>
                  <a:lnTo>
                    <a:pt x="381546" y="858850"/>
                  </a:lnTo>
                  <a:lnTo>
                    <a:pt x="379768" y="863561"/>
                  </a:lnTo>
                  <a:lnTo>
                    <a:pt x="377799" y="868883"/>
                  </a:lnTo>
                  <a:lnTo>
                    <a:pt x="378409" y="881024"/>
                  </a:lnTo>
                  <a:lnTo>
                    <a:pt x="381152" y="884377"/>
                  </a:lnTo>
                  <a:lnTo>
                    <a:pt x="387642" y="889965"/>
                  </a:lnTo>
                  <a:lnTo>
                    <a:pt x="395376" y="893229"/>
                  </a:lnTo>
                  <a:lnTo>
                    <a:pt x="402678" y="893737"/>
                  </a:lnTo>
                  <a:lnTo>
                    <a:pt x="407835" y="891057"/>
                  </a:lnTo>
                  <a:lnTo>
                    <a:pt x="409194" y="889482"/>
                  </a:lnTo>
                  <a:lnTo>
                    <a:pt x="409981" y="883983"/>
                  </a:lnTo>
                  <a:close/>
                </a:path>
                <a:path w="1299209" h="1224914">
                  <a:moveTo>
                    <a:pt x="410578" y="476123"/>
                  </a:moveTo>
                  <a:lnTo>
                    <a:pt x="404876" y="470230"/>
                  </a:lnTo>
                  <a:lnTo>
                    <a:pt x="402729" y="468274"/>
                  </a:lnTo>
                  <a:lnTo>
                    <a:pt x="401955" y="468655"/>
                  </a:lnTo>
                  <a:lnTo>
                    <a:pt x="399986" y="471982"/>
                  </a:lnTo>
                  <a:lnTo>
                    <a:pt x="397637" y="476516"/>
                  </a:lnTo>
                  <a:lnTo>
                    <a:pt x="400177" y="485546"/>
                  </a:lnTo>
                  <a:lnTo>
                    <a:pt x="409981" y="485546"/>
                  </a:lnTo>
                  <a:lnTo>
                    <a:pt x="410578" y="476123"/>
                  </a:lnTo>
                  <a:close/>
                </a:path>
                <a:path w="1299209" h="1224914">
                  <a:moveTo>
                    <a:pt x="483755" y="518528"/>
                  </a:moveTo>
                  <a:lnTo>
                    <a:pt x="472554" y="513422"/>
                  </a:lnTo>
                  <a:lnTo>
                    <a:pt x="470014" y="520090"/>
                  </a:lnTo>
                  <a:lnTo>
                    <a:pt x="468452" y="524205"/>
                  </a:lnTo>
                  <a:lnTo>
                    <a:pt x="473938" y="530491"/>
                  </a:lnTo>
                  <a:lnTo>
                    <a:pt x="483755" y="518528"/>
                  </a:lnTo>
                  <a:close/>
                </a:path>
                <a:path w="1299209" h="1224914">
                  <a:moveTo>
                    <a:pt x="532993" y="1206677"/>
                  </a:moveTo>
                  <a:lnTo>
                    <a:pt x="531025" y="1203718"/>
                  </a:lnTo>
                  <a:lnTo>
                    <a:pt x="528066" y="1199007"/>
                  </a:lnTo>
                  <a:lnTo>
                    <a:pt x="526313" y="1199007"/>
                  </a:lnTo>
                  <a:lnTo>
                    <a:pt x="523963" y="1203718"/>
                  </a:lnTo>
                  <a:lnTo>
                    <a:pt x="521220" y="1208824"/>
                  </a:lnTo>
                  <a:lnTo>
                    <a:pt x="526313" y="1213535"/>
                  </a:lnTo>
                  <a:lnTo>
                    <a:pt x="530631" y="1209814"/>
                  </a:lnTo>
                  <a:lnTo>
                    <a:pt x="532777" y="1208036"/>
                  </a:lnTo>
                  <a:lnTo>
                    <a:pt x="532993" y="1206677"/>
                  </a:lnTo>
                  <a:close/>
                </a:path>
                <a:path w="1299209" h="1224914">
                  <a:moveTo>
                    <a:pt x="623214" y="201510"/>
                  </a:moveTo>
                  <a:lnTo>
                    <a:pt x="622642" y="199948"/>
                  </a:lnTo>
                  <a:lnTo>
                    <a:pt x="621855" y="198374"/>
                  </a:lnTo>
                  <a:lnTo>
                    <a:pt x="621068" y="197015"/>
                  </a:lnTo>
                  <a:lnTo>
                    <a:pt x="620280" y="197015"/>
                  </a:lnTo>
                  <a:lnTo>
                    <a:pt x="619887" y="198374"/>
                  </a:lnTo>
                  <a:lnTo>
                    <a:pt x="619887" y="199948"/>
                  </a:lnTo>
                  <a:lnTo>
                    <a:pt x="619887" y="201510"/>
                  </a:lnTo>
                  <a:lnTo>
                    <a:pt x="620674" y="202907"/>
                  </a:lnTo>
                  <a:lnTo>
                    <a:pt x="622820" y="202907"/>
                  </a:lnTo>
                  <a:lnTo>
                    <a:pt x="623214" y="201510"/>
                  </a:lnTo>
                  <a:close/>
                </a:path>
                <a:path w="1299209" h="1224914">
                  <a:moveTo>
                    <a:pt x="667740" y="797242"/>
                  </a:moveTo>
                  <a:lnTo>
                    <a:pt x="667346" y="796061"/>
                  </a:lnTo>
                  <a:lnTo>
                    <a:pt x="661276" y="789774"/>
                  </a:lnTo>
                  <a:lnTo>
                    <a:pt x="655180" y="783285"/>
                  </a:lnTo>
                  <a:lnTo>
                    <a:pt x="652043" y="782104"/>
                  </a:lnTo>
                  <a:lnTo>
                    <a:pt x="653999" y="787031"/>
                  </a:lnTo>
                  <a:lnTo>
                    <a:pt x="654608" y="788784"/>
                  </a:lnTo>
                  <a:lnTo>
                    <a:pt x="655180" y="791349"/>
                  </a:lnTo>
                  <a:lnTo>
                    <a:pt x="655180" y="794486"/>
                  </a:lnTo>
                  <a:lnTo>
                    <a:pt x="657148" y="797636"/>
                  </a:lnTo>
                  <a:lnTo>
                    <a:pt x="662635" y="803122"/>
                  </a:lnTo>
                  <a:lnTo>
                    <a:pt x="663816" y="803516"/>
                  </a:lnTo>
                  <a:lnTo>
                    <a:pt x="665200" y="801344"/>
                  </a:lnTo>
                  <a:lnTo>
                    <a:pt x="667740" y="797242"/>
                  </a:lnTo>
                  <a:close/>
                </a:path>
                <a:path w="1299209" h="1224914">
                  <a:moveTo>
                    <a:pt x="685787" y="923036"/>
                  </a:moveTo>
                  <a:lnTo>
                    <a:pt x="685393" y="920292"/>
                  </a:lnTo>
                  <a:lnTo>
                    <a:pt x="679513" y="915581"/>
                  </a:lnTo>
                  <a:lnTo>
                    <a:pt x="673227" y="910678"/>
                  </a:lnTo>
                  <a:lnTo>
                    <a:pt x="671271" y="910475"/>
                  </a:lnTo>
                  <a:lnTo>
                    <a:pt x="664997" y="914603"/>
                  </a:lnTo>
                  <a:lnTo>
                    <a:pt x="656564" y="920292"/>
                  </a:lnTo>
                  <a:lnTo>
                    <a:pt x="655180" y="922858"/>
                  </a:lnTo>
                  <a:lnTo>
                    <a:pt x="657542" y="929525"/>
                  </a:lnTo>
                  <a:lnTo>
                    <a:pt x="662190" y="935901"/>
                  </a:lnTo>
                  <a:lnTo>
                    <a:pt x="669023" y="938415"/>
                  </a:lnTo>
                  <a:lnTo>
                    <a:pt x="676148" y="936866"/>
                  </a:lnTo>
                  <a:lnTo>
                    <a:pt x="681685" y="931100"/>
                  </a:lnTo>
                  <a:lnTo>
                    <a:pt x="685787" y="923036"/>
                  </a:lnTo>
                  <a:close/>
                </a:path>
                <a:path w="1299209" h="1224914">
                  <a:moveTo>
                    <a:pt x="729742" y="674954"/>
                  </a:moveTo>
                  <a:lnTo>
                    <a:pt x="703846" y="653961"/>
                  </a:lnTo>
                  <a:lnTo>
                    <a:pt x="702665" y="654354"/>
                  </a:lnTo>
                  <a:lnTo>
                    <a:pt x="699528" y="659244"/>
                  </a:lnTo>
                  <a:lnTo>
                    <a:pt x="696201" y="664349"/>
                  </a:lnTo>
                  <a:lnTo>
                    <a:pt x="696201" y="665340"/>
                  </a:lnTo>
                  <a:lnTo>
                    <a:pt x="699135" y="675728"/>
                  </a:lnTo>
                  <a:lnTo>
                    <a:pt x="700913" y="681812"/>
                  </a:lnTo>
                  <a:lnTo>
                    <a:pt x="703656" y="687908"/>
                  </a:lnTo>
                  <a:lnTo>
                    <a:pt x="705624" y="689089"/>
                  </a:lnTo>
                  <a:lnTo>
                    <a:pt x="710514" y="692797"/>
                  </a:lnTo>
                  <a:lnTo>
                    <a:pt x="718756" y="692226"/>
                  </a:lnTo>
                  <a:lnTo>
                    <a:pt x="724636" y="687514"/>
                  </a:lnTo>
                  <a:lnTo>
                    <a:pt x="728751" y="684377"/>
                  </a:lnTo>
                  <a:lnTo>
                    <a:pt x="729742" y="681812"/>
                  </a:lnTo>
                  <a:lnTo>
                    <a:pt x="729742" y="674954"/>
                  </a:lnTo>
                  <a:close/>
                </a:path>
                <a:path w="1299209" h="1224914">
                  <a:moveTo>
                    <a:pt x="749757" y="1109116"/>
                  </a:moveTo>
                  <a:lnTo>
                    <a:pt x="748753" y="1103020"/>
                  </a:lnTo>
                  <a:lnTo>
                    <a:pt x="746264" y="1095857"/>
                  </a:lnTo>
                  <a:lnTo>
                    <a:pt x="742264" y="1091145"/>
                  </a:lnTo>
                  <a:lnTo>
                    <a:pt x="738085" y="1089825"/>
                  </a:lnTo>
                  <a:lnTo>
                    <a:pt x="735025" y="1092809"/>
                  </a:lnTo>
                  <a:lnTo>
                    <a:pt x="733450" y="1096556"/>
                  </a:lnTo>
                  <a:lnTo>
                    <a:pt x="741692" y="1108519"/>
                  </a:lnTo>
                  <a:lnTo>
                    <a:pt x="746226" y="1109306"/>
                  </a:lnTo>
                  <a:lnTo>
                    <a:pt x="749541" y="1110081"/>
                  </a:lnTo>
                  <a:lnTo>
                    <a:pt x="749757" y="1109116"/>
                  </a:lnTo>
                  <a:close/>
                </a:path>
                <a:path w="1299209" h="1224914">
                  <a:moveTo>
                    <a:pt x="920813" y="1103223"/>
                  </a:moveTo>
                  <a:lnTo>
                    <a:pt x="917460" y="1090269"/>
                  </a:lnTo>
                  <a:lnTo>
                    <a:pt x="911783" y="1087526"/>
                  </a:lnTo>
                  <a:lnTo>
                    <a:pt x="907084" y="1090853"/>
                  </a:lnTo>
                  <a:lnTo>
                    <a:pt x="901979" y="1094587"/>
                  </a:lnTo>
                  <a:lnTo>
                    <a:pt x="905306" y="1104595"/>
                  </a:lnTo>
                  <a:lnTo>
                    <a:pt x="911974" y="1105369"/>
                  </a:lnTo>
                  <a:lnTo>
                    <a:pt x="918070" y="1106373"/>
                  </a:lnTo>
                  <a:lnTo>
                    <a:pt x="920813" y="1103223"/>
                  </a:lnTo>
                  <a:close/>
                </a:path>
                <a:path w="1299209" h="1224914">
                  <a:moveTo>
                    <a:pt x="958519" y="57302"/>
                  </a:moveTo>
                  <a:lnTo>
                    <a:pt x="944537" y="18605"/>
                  </a:lnTo>
                  <a:lnTo>
                    <a:pt x="919784" y="0"/>
                  </a:lnTo>
                  <a:lnTo>
                    <a:pt x="910793" y="1714"/>
                  </a:lnTo>
                  <a:lnTo>
                    <a:pt x="895197" y="40500"/>
                  </a:lnTo>
                  <a:lnTo>
                    <a:pt x="897115" y="54254"/>
                  </a:lnTo>
                  <a:lnTo>
                    <a:pt x="918070" y="86106"/>
                  </a:lnTo>
                  <a:lnTo>
                    <a:pt x="936447" y="91071"/>
                  </a:lnTo>
                  <a:lnTo>
                    <a:pt x="943876" y="89255"/>
                  </a:lnTo>
                  <a:lnTo>
                    <a:pt x="950429" y="84543"/>
                  </a:lnTo>
                  <a:lnTo>
                    <a:pt x="957287" y="72745"/>
                  </a:lnTo>
                  <a:lnTo>
                    <a:pt x="958519" y="57302"/>
                  </a:lnTo>
                  <a:close/>
                </a:path>
                <a:path w="1299209" h="1224914">
                  <a:moveTo>
                    <a:pt x="978471" y="519709"/>
                  </a:moveTo>
                  <a:lnTo>
                    <a:pt x="975728" y="515378"/>
                  </a:lnTo>
                  <a:lnTo>
                    <a:pt x="973188" y="511454"/>
                  </a:lnTo>
                  <a:lnTo>
                    <a:pt x="966127" y="509892"/>
                  </a:lnTo>
                  <a:lnTo>
                    <a:pt x="964158" y="513029"/>
                  </a:lnTo>
                  <a:lnTo>
                    <a:pt x="962380" y="515962"/>
                  </a:lnTo>
                  <a:lnTo>
                    <a:pt x="964742" y="522236"/>
                  </a:lnTo>
                  <a:lnTo>
                    <a:pt x="968476" y="523633"/>
                  </a:lnTo>
                  <a:lnTo>
                    <a:pt x="973366" y="525589"/>
                  </a:lnTo>
                  <a:lnTo>
                    <a:pt x="978471" y="519709"/>
                  </a:lnTo>
                  <a:close/>
                </a:path>
                <a:path w="1299209" h="1224914">
                  <a:moveTo>
                    <a:pt x="1011415" y="1217574"/>
                  </a:moveTo>
                  <a:lnTo>
                    <a:pt x="1010259" y="1207643"/>
                  </a:lnTo>
                  <a:lnTo>
                    <a:pt x="1006297" y="1198626"/>
                  </a:lnTo>
                  <a:lnTo>
                    <a:pt x="1000518" y="1192923"/>
                  </a:lnTo>
                  <a:lnTo>
                    <a:pt x="993228" y="1190752"/>
                  </a:lnTo>
                  <a:lnTo>
                    <a:pt x="984745" y="1192326"/>
                  </a:lnTo>
                  <a:lnTo>
                    <a:pt x="978865" y="1194689"/>
                  </a:lnTo>
                  <a:lnTo>
                    <a:pt x="976909" y="1197648"/>
                  </a:lnTo>
                  <a:lnTo>
                    <a:pt x="976909" y="1210386"/>
                  </a:lnTo>
                  <a:lnTo>
                    <a:pt x="982002" y="1216101"/>
                  </a:lnTo>
                  <a:lnTo>
                    <a:pt x="992390" y="1221384"/>
                  </a:lnTo>
                  <a:lnTo>
                    <a:pt x="1002169" y="1224699"/>
                  </a:lnTo>
                  <a:lnTo>
                    <a:pt x="1008608" y="1223352"/>
                  </a:lnTo>
                  <a:lnTo>
                    <a:pt x="1011415" y="1217574"/>
                  </a:lnTo>
                  <a:close/>
                </a:path>
                <a:path w="1299209" h="1224914">
                  <a:moveTo>
                    <a:pt x="1028801" y="116535"/>
                  </a:moveTo>
                  <a:lnTo>
                    <a:pt x="1026896" y="109347"/>
                  </a:lnTo>
                  <a:lnTo>
                    <a:pt x="1023048" y="102273"/>
                  </a:lnTo>
                  <a:lnTo>
                    <a:pt x="1017892" y="96926"/>
                  </a:lnTo>
                  <a:lnTo>
                    <a:pt x="1012215" y="92786"/>
                  </a:lnTo>
                  <a:lnTo>
                    <a:pt x="1007300" y="97701"/>
                  </a:lnTo>
                  <a:lnTo>
                    <a:pt x="1003287" y="104673"/>
                  </a:lnTo>
                  <a:lnTo>
                    <a:pt x="1003109" y="112712"/>
                  </a:lnTo>
                  <a:lnTo>
                    <a:pt x="1006500" y="120599"/>
                  </a:lnTo>
                  <a:lnTo>
                    <a:pt x="1013193" y="127127"/>
                  </a:lnTo>
                  <a:lnTo>
                    <a:pt x="1018895" y="130873"/>
                  </a:lnTo>
                  <a:lnTo>
                    <a:pt x="1024382" y="129095"/>
                  </a:lnTo>
                  <a:lnTo>
                    <a:pt x="1028103" y="122237"/>
                  </a:lnTo>
                  <a:lnTo>
                    <a:pt x="1028801" y="116535"/>
                  </a:lnTo>
                  <a:close/>
                </a:path>
                <a:path w="1299209" h="1224914">
                  <a:moveTo>
                    <a:pt x="1044968" y="904798"/>
                  </a:moveTo>
                  <a:lnTo>
                    <a:pt x="1044181" y="894981"/>
                  </a:lnTo>
                  <a:lnTo>
                    <a:pt x="1040650" y="893800"/>
                  </a:lnTo>
                  <a:lnTo>
                    <a:pt x="1039685" y="892022"/>
                  </a:lnTo>
                  <a:lnTo>
                    <a:pt x="1039685" y="887120"/>
                  </a:lnTo>
                  <a:lnTo>
                    <a:pt x="1031049" y="876134"/>
                  </a:lnTo>
                  <a:lnTo>
                    <a:pt x="1028306" y="876134"/>
                  </a:lnTo>
                  <a:lnTo>
                    <a:pt x="1027315" y="877303"/>
                  </a:lnTo>
                  <a:lnTo>
                    <a:pt x="1026922" y="878484"/>
                  </a:lnTo>
                  <a:lnTo>
                    <a:pt x="1025563" y="881811"/>
                  </a:lnTo>
                  <a:lnTo>
                    <a:pt x="1026922" y="891438"/>
                  </a:lnTo>
                  <a:lnTo>
                    <a:pt x="1029881" y="899299"/>
                  </a:lnTo>
                  <a:lnTo>
                    <a:pt x="1032027" y="905192"/>
                  </a:lnTo>
                  <a:lnTo>
                    <a:pt x="1040079" y="909891"/>
                  </a:lnTo>
                  <a:lnTo>
                    <a:pt x="1043012" y="906945"/>
                  </a:lnTo>
                  <a:lnTo>
                    <a:pt x="1044968" y="904798"/>
                  </a:lnTo>
                  <a:close/>
                </a:path>
                <a:path w="1299209" h="1224914">
                  <a:moveTo>
                    <a:pt x="1107541" y="429996"/>
                  </a:moveTo>
                  <a:lnTo>
                    <a:pt x="1103236" y="425869"/>
                  </a:lnTo>
                  <a:lnTo>
                    <a:pt x="1100086" y="422719"/>
                  </a:lnTo>
                  <a:lnTo>
                    <a:pt x="1092454" y="421551"/>
                  </a:lnTo>
                  <a:lnTo>
                    <a:pt x="1090104" y="424116"/>
                  </a:lnTo>
                  <a:lnTo>
                    <a:pt x="1087348" y="426643"/>
                  </a:lnTo>
                  <a:lnTo>
                    <a:pt x="1088923" y="432536"/>
                  </a:lnTo>
                  <a:lnTo>
                    <a:pt x="1093419" y="437857"/>
                  </a:lnTo>
                  <a:lnTo>
                    <a:pt x="1098130" y="443141"/>
                  </a:lnTo>
                  <a:lnTo>
                    <a:pt x="1098130" y="443344"/>
                  </a:lnTo>
                  <a:lnTo>
                    <a:pt x="1102258" y="439610"/>
                  </a:lnTo>
                  <a:lnTo>
                    <a:pt x="1107160" y="435102"/>
                  </a:lnTo>
                  <a:lnTo>
                    <a:pt x="1107541" y="429996"/>
                  </a:lnTo>
                  <a:close/>
                </a:path>
                <a:path w="1299209" h="1224914">
                  <a:moveTo>
                    <a:pt x="1136764" y="149898"/>
                  </a:moveTo>
                  <a:lnTo>
                    <a:pt x="1136192" y="145402"/>
                  </a:lnTo>
                  <a:lnTo>
                    <a:pt x="1129334" y="144005"/>
                  </a:lnTo>
                  <a:lnTo>
                    <a:pt x="1127950" y="145008"/>
                  </a:lnTo>
                  <a:lnTo>
                    <a:pt x="1127950" y="146761"/>
                  </a:lnTo>
                  <a:lnTo>
                    <a:pt x="1127950" y="148717"/>
                  </a:lnTo>
                  <a:lnTo>
                    <a:pt x="1129728" y="149898"/>
                  </a:lnTo>
                  <a:lnTo>
                    <a:pt x="1136764" y="149898"/>
                  </a:lnTo>
                  <a:close/>
                </a:path>
                <a:path w="1299209" h="1224914">
                  <a:moveTo>
                    <a:pt x="1152461" y="1116190"/>
                  </a:moveTo>
                  <a:lnTo>
                    <a:pt x="1148930" y="1113040"/>
                  </a:lnTo>
                  <a:lnTo>
                    <a:pt x="1146009" y="1115974"/>
                  </a:lnTo>
                  <a:lnTo>
                    <a:pt x="1144612" y="1117358"/>
                  </a:lnTo>
                  <a:lnTo>
                    <a:pt x="1143647" y="1119505"/>
                  </a:lnTo>
                  <a:lnTo>
                    <a:pt x="1143647" y="1124432"/>
                  </a:lnTo>
                  <a:lnTo>
                    <a:pt x="1149324" y="1124038"/>
                  </a:lnTo>
                  <a:lnTo>
                    <a:pt x="1150899" y="1120292"/>
                  </a:lnTo>
                  <a:lnTo>
                    <a:pt x="1152461" y="1116190"/>
                  </a:lnTo>
                  <a:close/>
                </a:path>
                <a:path w="1299209" h="1224914">
                  <a:moveTo>
                    <a:pt x="1188770" y="1026083"/>
                  </a:moveTo>
                  <a:lnTo>
                    <a:pt x="1187780" y="1025309"/>
                  </a:lnTo>
                  <a:lnTo>
                    <a:pt x="1185633" y="1025309"/>
                  </a:lnTo>
                  <a:lnTo>
                    <a:pt x="1185240" y="1026083"/>
                  </a:lnTo>
                  <a:lnTo>
                    <a:pt x="1185824" y="1027264"/>
                  </a:lnTo>
                  <a:lnTo>
                    <a:pt x="1186421" y="1028230"/>
                  </a:lnTo>
                  <a:lnTo>
                    <a:pt x="1187386" y="1029233"/>
                  </a:lnTo>
                  <a:lnTo>
                    <a:pt x="1188389" y="1029233"/>
                  </a:lnTo>
                  <a:lnTo>
                    <a:pt x="1188770" y="1028230"/>
                  </a:lnTo>
                  <a:lnTo>
                    <a:pt x="1188770" y="1026083"/>
                  </a:lnTo>
                  <a:close/>
                </a:path>
                <a:path w="1299209" h="1224914">
                  <a:moveTo>
                    <a:pt x="1206804" y="1146213"/>
                  </a:moveTo>
                  <a:lnTo>
                    <a:pt x="1205230" y="1142276"/>
                  </a:lnTo>
                  <a:lnTo>
                    <a:pt x="1203871" y="1138961"/>
                  </a:lnTo>
                  <a:lnTo>
                    <a:pt x="1202093" y="1138351"/>
                  </a:lnTo>
                  <a:lnTo>
                    <a:pt x="1199946" y="1140523"/>
                  </a:lnTo>
                  <a:lnTo>
                    <a:pt x="1197406" y="1142885"/>
                  </a:lnTo>
                  <a:lnTo>
                    <a:pt x="1198587" y="1148956"/>
                  </a:lnTo>
                  <a:lnTo>
                    <a:pt x="1205052" y="1148956"/>
                  </a:lnTo>
                  <a:lnTo>
                    <a:pt x="1206804" y="1146213"/>
                  </a:lnTo>
                  <a:close/>
                </a:path>
                <a:path w="1299209" h="1224914">
                  <a:moveTo>
                    <a:pt x="1299197" y="395452"/>
                  </a:moveTo>
                  <a:lnTo>
                    <a:pt x="1297635" y="391312"/>
                  </a:lnTo>
                  <a:lnTo>
                    <a:pt x="1293710" y="391312"/>
                  </a:lnTo>
                  <a:lnTo>
                    <a:pt x="1292339" y="392303"/>
                  </a:lnTo>
                  <a:lnTo>
                    <a:pt x="1291564" y="393484"/>
                  </a:lnTo>
                  <a:lnTo>
                    <a:pt x="1289596" y="396811"/>
                  </a:lnTo>
                  <a:lnTo>
                    <a:pt x="1294091" y="400558"/>
                  </a:lnTo>
                  <a:lnTo>
                    <a:pt x="1299197" y="395452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77904" y="2113307"/>
              <a:ext cx="76519" cy="798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433303" y="2172728"/>
              <a:ext cx="633095" cy="288290"/>
            </a:xfrm>
            <a:custGeom>
              <a:avLst/>
              <a:gdLst/>
              <a:ahLst/>
              <a:cxnLst/>
              <a:rect l="l" t="t" r="r" b="b"/>
              <a:pathLst>
                <a:path w="633094" h="288289">
                  <a:moveTo>
                    <a:pt x="32753" y="131978"/>
                  </a:moveTo>
                  <a:lnTo>
                    <a:pt x="8432" y="109385"/>
                  </a:lnTo>
                  <a:lnTo>
                    <a:pt x="1181" y="109385"/>
                  </a:lnTo>
                  <a:lnTo>
                    <a:pt x="0" y="109994"/>
                  </a:lnTo>
                  <a:lnTo>
                    <a:pt x="0" y="113322"/>
                  </a:lnTo>
                  <a:lnTo>
                    <a:pt x="0" y="119595"/>
                  </a:lnTo>
                  <a:lnTo>
                    <a:pt x="5283" y="130987"/>
                  </a:lnTo>
                  <a:lnTo>
                    <a:pt x="10210" y="134912"/>
                  </a:lnTo>
                  <a:lnTo>
                    <a:pt x="15697" y="139623"/>
                  </a:lnTo>
                  <a:lnTo>
                    <a:pt x="24904" y="139827"/>
                  </a:lnTo>
                  <a:lnTo>
                    <a:pt x="32753" y="132943"/>
                  </a:lnTo>
                  <a:lnTo>
                    <a:pt x="32753" y="131978"/>
                  </a:lnTo>
                  <a:close/>
                </a:path>
                <a:path w="633094" h="288289">
                  <a:moveTo>
                    <a:pt x="130644" y="39916"/>
                  </a:moveTo>
                  <a:lnTo>
                    <a:pt x="127685" y="28930"/>
                  </a:lnTo>
                  <a:lnTo>
                    <a:pt x="115531" y="28930"/>
                  </a:lnTo>
                  <a:lnTo>
                    <a:pt x="113779" y="30289"/>
                  </a:lnTo>
                  <a:lnTo>
                    <a:pt x="111810" y="34810"/>
                  </a:lnTo>
                  <a:lnTo>
                    <a:pt x="110578" y="42900"/>
                  </a:lnTo>
                  <a:lnTo>
                    <a:pt x="113207" y="48552"/>
                  </a:lnTo>
                  <a:lnTo>
                    <a:pt x="118237" y="50380"/>
                  </a:lnTo>
                  <a:lnTo>
                    <a:pt x="124155" y="46990"/>
                  </a:lnTo>
                  <a:lnTo>
                    <a:pt x="130644" y="39916"/>
                  </a:lnTo>
                  <a:close/>
                </a:path>
                <a:path w="633094" h="288289">
                  <a:moveTo>
                    <a:pt x="297446" y="33032"/>
                  </a:moveTo>
                  <a:lnTo>
                    <a:pt x="296405" y="25781"/>
                  </a:lnTo>
                  <a:lnTo>
                    <a:pt x="295224" y="21463"/>
                  </a:lnTo>
                  <a:lnTo>
                    <a:pt x="294259" y="14973"/>
                  </a:lnTo>
                  <a:lnTo>
                    <a:pt x="294259" y="11049"/>
                  </a:lnTo>
                  <a:lnTo>
                    <a:pt x="292773" y="3721"/>
                  </a:lnTo>
                  <a:lnTo>
                    <a:pt x="288417" y="0"/>
                  </a:lnTo>
                  <a:lnTo>
                    <a:pt x="281330" y="0"/>
                  </a:lnTo>
                  <a:lnTo>
                    <a:pt x="261442" y="15595"/>
                  </a:lnTo>
                  <a:lnTo>
                    <a:pt x="262216" y="24574"/>
                  </a:lnTo>
                  <a:lnTo>
                    <a:pt x="264083" y="33680"/>
                  </a:lnTo>
                  <a:lnTo>
                    <a:pt x="266573" y="39522"/>
                  </a:lnTo>
                  <a:lnTo>
                    <a:pt x="272669" y="46380"/>
                  </a:lnTo>
                  <a:lnTo>
                    <a:pt x="280123" y="48945"/>
                  </a:lnTo>
                  <a:lnTo>
                    <a:pt x="287375" y="46596"/>
                  </a:lnTo>
                  <a:lnTo>
                    <a:pt x="292836" y="43649"/>
                  </a:lnTo>
                  <a:lnTo>
                    <a:pt x="296227" y="39052"/>
                  </a:lnTo>
                  <a:lnTo>
                    <a:pt x="297446" y="33032"/>
                  </a:lnTo>
                  <a:close/>
                </a:path>
                <a:path w="633094" h="288289">
                  <a:moveTo>
                    <a:pt x="397802" y="213461"/>
                  </a:moveTo>
                  <a:lnTo>
                    <a:pt x="397408" y="207149"/>
                  </a:lnTo>
                  <a:lnTo>
                    <a:pt x="394169" y="200964"/>
                  </a:lnTo>
                  <a:lnTo>
                    <a:pt x="387616" y="193205"/>
                  </a:lnTo>
                  <a:lnTo>
                    <a:pt x="377240" y="182029"/>
                  </a:lnTo>
                  <a:lnTo>
                    <a:pt x="358787" y="182029"/>
                  </a:lnTo>
                  <a:lnTo>
                    <a:pt x="352907" y="182600"/>
                  </a:lnTo>
                  <a:lnTo>
                    <a:pt x="352513" y="183388"/>
                  </a:lnTo>
                  <a:lnTo>
                    <a:pt x="351917" y="184378"/>
                  </a:lnTo>
                  <a:lnTo>
                    <a:pt x="350939" y="189877"/>
                  </a:lnTo>
                  <a:lnTo>
                    <a:pt x="350164" y="195948"/>
                  </a:lnTo>
                  <a:lnTo>
                    <a:pt x="350875" y="210426"/>
                  </a:lnTo>
                  <a:lnTo>
                    <a:pt x="356082" y="222923"/>
                  </a:lnTo>
                  <a:lnTo>
                    <a:pt x="364604" y="231698"/>
                  </a:lnTo>
                  <a:lnTo>
                    <a:pt x="375272" y="235000"/>
                  </a:lnTo>
                  <a:lnTo>
                    <a:pt x="386448" y="235000"/>
                  </a:lnTo>
                  <a:lnTo>
                    <a:pt x="393115" y="230682"/>
                  </a:lnTo>
                  <a:lnTo>
                    <a:pt x="395859" y="221653"/>
                  </a:lnTo>
                  <a:lnTo>
                    <a:pt x="397802" y="213461"/>
                  </a:lnTo>
                  <a:close/>
                </a:path>
                <a:path w="633094" h="288289">
                  <a:moveTo>
                    <a:pt x="416267" y="91541"/>
                  </a:moveTo>
                  <a:lnTo>
                    <a:pt x="408813" y="87007"/>
                  </a:lnTo>
                  <a:lnTo>
                    <a:pt x="407238" y="89573"/>
                  </a:lnTo>
                  <a:lnTo>
                    <a:pt x="406450" y="90538"/>
                  </a:lnTo>
                  <a:lnTo>
                    <a:pt x="406641" y="92900"/>
                  </a:lnTo>
                  <a:lnTo>
                    <a:pt x="407238" y="94678"/>
                  </a:lnTo>
                  <a:lnTo>
                    <a:pt x="408597" y="98209"/>
                  </a:lnTo>
                  <a:lnTo>
                    <a:pt x="414096" y="98005"/>
                  </a:lnTo>
                  <a:lnTo>
                    <a:pt x="415277" y="94284"/>
                  </a:lnTo>
                  <a:lnTo>
                    <a:pt x="416267" y="91541"/>
                  </a:lnTo>
                  <a:close/>
                </a:path>
                <a:path w="633094" h="288289">
                  <a:moveTo>
                    <a:pt x="521144" y="210921"/>
                  </a:moveTo>
                  <a:lnTo>
                    <a:pt x="518985" y="205028"/>
                  </a:lnTo>
                  <a:lnTo>
                    <a:pt x="513956" y="199097"/>
                  </a:lnTo>
                  <a:lnTo>
                    <a:pt x="507492" y="193408"/>
                  </a:lnTo>
                  <a:lnTo>
                    <a:pt x="497078" y="191846"/>
                  </a:lnTo>
                  <a:lnTo>
                    <a:pt x="492760" y="196164"/>
                  </a:lnTo>
                  <a:lnTo>
                    <a:pt x="490334" y="204152"/>
                  </a:lnTo>
                  <a:lnTo>
                    <a:pt x="493077" y="214452"/>
                  </a:lnTo>
                  <a:lnTo>
                    <a:pt x="499249" y="223354"/>
                  </a:lnTo>
                  <a:lnTo>
                    <a:pt x="507098" y="227152"/>
                  </a:lnTo>
                  <a:lnTo>
                    <a:pt x="509447" y="227152"/>
                  </a:lnTo>
                  <a:lnTo>
                    <a:pt x="513956" y="224790"/>
                  </a:lnTo>
                  <a:lnTo>
                    <a:pt x="516699" y="221869"/>
                  </a:lnTo>
                  <a:lnTo>
                    <a:pt x="520382" y="216598"/>
                  </a:lnTo>
                  <a:lnTo>
                    <a:pt x="521144" y="210921"/>
                  </a:lnTo>
                  <a:close/>
                </a:path>
                <a:path w="633094" h="288289">
                  <a:moveTo>
                    <a:pt x="632637" y="270344"/>
                  </a:moveTo>
                  <a:lnTo>
                    <a:pt x="603504" y="242912"/>
                  </a:lnTo>
                  <a:lnTo>
                    <a:pt x="597763" y="243751"/>
                  </a:lnTo>
                  <a:lnTo>
                    <a:pt x="593610" y="247180"/>
                  </a:lnTo>
                  <a:lnTo>
                    <a:pt x="589686" y="252679"/>
                  </a:lnTo>
                  <a:lnTo>
                    <a:pt x="589686" y="258775"/>
                  </a:lnTo>
                  <a:lnTo>
                    <a:pt x="620801" y="288226"/>
                  </a:lnTo>
                  <a:lnTo>
                    <a:pt x="628396" y="286639"/>
                  </a:lnTo>
                  <a:lnTo>
                    <a:pt x="632421" y="280619"/>
                  </a:lnTo>
                  <a:lnTo>
                    <a:pt x="632637" y="27034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0190" y="2429321"/>
              <a:ext cx="65457" cy="895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93529" y="2448953"/>
              <a:ext cx="2077720" cy="1036319"/>
            </a:xfrm>
            <a:custGeom>
              <a:avLst/>
              <a:gdLst/>
              <a:ahLst/>
              <a:cxnLst/>
              <a:rect l="l" t="t" r="r" b="b"/>
              <a:pathLst>
                <a:path w="2077719" h="1036320">
                  <a:moveTo>
                    <a:pt x="8242" y="937628"/>
                  </a:moveTo>
                  <a:lnTo>
                    <a:pt x="7061" y="934275"/>
                  </a:lnTo>
                  <a:lnTo>
                    <a:pt x="1181" y="934275"/>
                  </a:lnTo>
                  <a:lnTo>
                    <a:pt x="0" y="935672"/>
                  </a:lnTo>
                  <a:lnTo>
                    <a:pt x="0" y="937234"/>
                  </a:lnTo>
                  <a:lnTo>
                    <a:pt x="0" y="940562"/>
                  </a:lnTo>
                  <a:lnTo>
                    <a:pt x="393" y="940765"/>
                  </a:lnTo>
                  <a:lnTo>
                    <a:pt x="4711" y="938987"/>
                  </a:lnTo>
                  <a:lnTo>
                    <a:pt x="8242" y="937628"/>
                  </a:lnTo>
                  <a:close/>
                </a:path>
                <a:path w="2077719" h="1036320">
                  <a:moveTo>
                    <a:pt x="190868" y="933310"/>
                  </a:moveTo>
                  <a:lnTo>
                    <a:pt x="189496" y="928992"/>
                  </a:lnTo>
                  <a:lnTo>
                    <a:pt x="185483" y="924318"/>
                  </a:lnTo>
                  <a:lnTo>
                    <a:pt x="178320" y="920038"/>
                  </a:lnTo>
                  <a:lnTo>
                    <a:pt x="170853" y="917486"/>
                  </a:lnTo>
                  <a:lnTo>
                    <a:pt x="165963" y="917994"/>
                  </a:lnTo>
                  <a:lnTo>
                    <a:pt x="165366" y="918578"/>
                  </a:lnTo>
                  <a:lnTo>
                    <a:pt x="164782" y="921321"/>
                  </a:lnTo>
                  <a:lnTo>
                    <a:pt x="164782" y="928598"/>
                  </a:lnTo>
                  <a:lnTo>
                    <a:pt x="176745" y="938199"/>
                  </a:lnTo>
                  <a:lnTo>
                    <a:pt x="187147" y="938199"/>
                  </a:lnTo>
                  <a:lnTo>
                    <a:pt x="190868" y="933310"/>
                  </a:lnTo>
                  <a:close/>
                </a:path>
                <a:path w="2077719" h="1036320">
                  <a:moveTo>
                    <a:pt x="284454" y="271475"/>
                  </a:moveTo>
                  <a:lnTo>
                    <a:pt x="278358" y="266547"/>
                  </a:lnTo>
                  <a:lnTo>
                    <a:pt x="275221" y="268516"/>
                  </a:lnTo>
                  <a:lnTo>
                    <a:pt x="274243" y="269290"/>
                  </a:lnTo>
                  <a:lnTo>
                    <a:pt x="272288" y="272643"/>
                  </a:lnTo>
                  <a:lnTo>
                    <a:pt x="271106" y="276186"/>
                  </a:lnTo>
                  <a:lnTo>
                    <a:pt x="269328" y="281673"/>
                  </a:lnTo>
                  <a:lnTo>
                    <a:pt x="269544" y="282651"/>
                  </a:lnTo>
                  <a:lnTo>
                    <a:pt x="278168" y="285394"/>
                  </a:lnTo>
                  <a:lnTo>
                    <a:pt x="284454" y="281279"/>
                  </a:lnTo>
                  <a:lnTo>
                    <a:pt x="284454" y="271475"/>
                  </a:lnTo>
                  <a:close/>
                </a:path>
                <a:path w="2077719" h="1036320">
                  <a:moveTo>
                    <a:pt x="525729" y="278142"/>
                  </a:moveTo>
                  <a:lnTo>
                    <a:pt x="525526" y="271081"/>
                  </a:lnTo>
                  <a:lnTo>
                    <a:pt x="521804" y="264972"/>
                  </a:lnTo>
                  <a:lnTo>
                    <a:pt x="517677" y="265188"/>
                  </a:lnTo>
                  <a:lnTo>
                    <a:pt x="516102" y="265188"/>
                  </a:lnTo>
                  <a:lnTo>
                    <a:pt x="512572" y="266763"/>
                  </a:lnTo>
                  <a:lnTo>
                    <a:pt x="509638" y="268719"/>
                  </a:lnTo>
                  <a:lnTo>
                    <a:pt x="504748" y="271856"/>
                  </a:lnTo>
                  <a:lnTo>
                    <a:pt x="504748" y="272249"/>
                  </a:lnTo>
                  <a:lnTo>
                    <a:pt x="507288" y="278333"/>
                  </a:lnTo>
                  <a:lnTo>
                    <a:pt x="510247" y="285610"/>
                  </a:lnTo>
                  <a:lnTo>
                    <a:pt x="513753" y="287566"/>
                  </a:lnTo>
                  <a:lnTo>
                    <a:pt x="524738" y="284822"/>
                  </a:lnTo>
                  <a:lnTo>
                    <a:pt x="525729" y="283425"/>
                  </a:lnTo>
                  <a:lnTo>
                    <a:pt x="525729" y="278142"/>
                  </a:lnTo>
                  <a:close/>
                </a:path>
                <a:path w="2077719" h="1036320">
                  <a:moveTo>
                    <a:pt x="561225" y="982395"/>
                  </a:moveTo>
                  <a:lnTo>
                    <a:pt x="556133" y="978065"/>
                  </a:lnTo>
                  <a:lnTo>
                    <a:pt x="549846" y="974877"/>
                  </a:lnTo>
                  <a:lnTo>
                    <a:pt x="541515" y="973543"/>
                  </a:lnTo>
                  <a:lnTo>
                    <a:pt x="532726" y="974140"/>
                  </a:lnTo>
                  <a:lnTo>
                    <a:pt x="525132" y="976680"/>
                  </a:lnTo>
                  <a:lnTo>
                    <a:pt x="520623" y="979043"/>
                  </a:lnTo>
                  <a:lnTo>
                    <a:pt x="519849" y="980605"/>
                  </a:lnTo>
                  <a:lnTo>
                    <a:pt x="520814" y="983957"/>
                  </a:lnTo>
                  <a:lnTo>
                    <a:pt x="522617" y="991831"/>
                  </a:lnTo>
                  <a:lnTo>
                    <a:pt x="523786" y="1000874"/>
                  </a:lnTo>
                  <a:lnTo>
                    <a:pt x="524103" y="1009116"/>
                  </a:lnTo>
                  <a:lnTo>
                    <a:pt x="523379" y="1014564"/>
                  </a:lnTo>
                  <a:lnTo>
                    <a:pt x="521982" y="1018298"/>
                  </a:lnTo>
                  <a:lnTo>
                    <a:pt x="522770" y="1020838"/>
                  </a:lnTo>
                  <a:lnTo>
                    <a:pt x="526694" y="1026731"/>
                  </a:lnTo>
                  <a:lnTo>
                    <a:pt x="532460" y="1033018"/>
                  </a:lnTo>
                  <a:lnTo>
                    <a:pt x="539165" y="1035939"/>
                  </a:lnTo>
                  <a:lnTo>
                    <a:pt x="546455" y="1035431"/>
                  </a:lnTo>
                  <a:lnTo>
                    <a:pt x="559473" y="1005522"/>
                  </a:lnTo>
                  <a:lnTo>
                    <a:pt x="561225" y="982395"/>
                  </a:lnTo>
                  <a:close/>
                </a:path>
                <a:path w="2077719" h="1036320">
                  <a:moveTo>
                    <a:pt x="576745" y="342506"/>
                  </a:moveTo>
                  <a:lnTo>
                    <a:pt x="574929" y="336842"/>
                  </a:lnTo>
                  <a:lnTo>
                    <a:pt x="570598" y="333971"/>
                  </a:lnTo>
                  <a:lnTo>
                    <a:pt x="565480" y="334340"/>
                  </a:lnTo>
                  <a:lnTo>
                    <a:pt x="561225" y="338404"/>
                  </a:lnTo>
                  <a:lnTo>
                    <a:pt x="557911" y="344474"/>
                  </a:lnTo>
                  <a:lnTo>
                    <a:pt x="561225" y="351358"/>
                  </a:lnTo>
                  <a:lnTo>
                    <a:pt x="573214" y="351358"/>
                  </a:lnTo>
                  <a:lnTo>
                    <a:pt x="576745" y="347827"/>
                  </a:lnTo>
                  <a:lnTo>
                    <a:pt x="576745" y="342506"/>
                  </a:lnTo>
                  <a:close/>
                </a:path>
                <a:path w="2077719" h="1036320">
                  <a:moveTo>
                    <a:pt x="716026" y="852043"/>
                  </a:moveTo>
                  <a:lnTo>
                    <a:pt x="713663" y="844905"/>
                  </a:lnTo>
                  <a:lnTo>
                    <a:pt x="707732" y="839990"/>
                  </a:lnTo>
                  <a:lnTo>
                    <a:pt x="699960" y="838149"/>
                  </a:lnTo>
                  <a:lnTo>
                    <a:pt x="692086" y="840282"/>
                  </a:lnTo>
                  <a:lnTo>
                    <a:pt x="686587" y="843419"/>
                  </a:lnTo>
                  <a:lnTo>
                    <a:pt x="687768" y="850861"/>
                  </a:lnTo>
                  <a:lnTo>
                    <a:pt x="694626" y="856564"/>
                  </a:lnTo>
                  <a:lnTo>
                    <a:pt x="702030" y="860767"/>
                  </a:lnTo>
                  <a:lnTo>
                    <a:pt x="708926" y="861225"/>
                  </a:lnTo>
                  <a:lnTo>
                    <a:pt x="714032" y="858215"/>
                  </a:lnTo>
                  <a:lnTo>
                    <a:pt x="716026" y="852043"/>
                  </a:lnTo>
                  <a:close/>
                </a:path>
                <a:path w="2077719" h="1036320">
                  <a:moveTo>
                    <a:pt x="748868" y="762444"/>
                  </a:moveTo>
                  <a:lnTo>
                    <a:pt x="714248" y="736612"/>
                  </a:lnTo>
                  <a:lnTo>
                    <a:pt x="705637" y="736193"/>
                  </a:lnTo>
                  <a:lnTo>
                    <a:pt x="698677" y="736739"/>
                  </a:lnTo>
                  <a:lnTo>
                    <a:pt x="694042" y="738200"/>
                  </a:lnTo>
                  <a:lnTo>
                    <a:pt x="688416" y="744118"/>
                  </a:lnTo>
                  <a:lnTo>
                    <a:pt x="687616" y="751725"/>
                  </a:lnTo>
                  <a:lnTo>
                    <a:pt x="691438" y="759879"/>
                  </a:lnTo>
                  <a:lnTo>
                    <a:pt x="699719" y="767461"/>
                  </a:lnTo>
                  <a:lnTo>
                    <a:pt x="709066" y="772579"/>
                  </a:lnTo>
                  <a:lnTo>
                    <a:pt x="718858" y="776414"/>
                  </a:lnTo>
                  <a:lnTo>
                    <a:pt x="727748" y="778522"/>
                  </a:lnTo>
                  <a:lnTo>
                    <a:pt x="734441" y="778433"/>
                  </a:lnTo>
                  <a:lnTo>
                    <a:pt x="741311" y="775119"/>
                  </a:lnTo>
                  <a:lnTo>
                    <a:pt x="746290" y="769518"/>
                  </a:lnTo>
                  <a:lnTo>
                    <a:pt x="748868" y="762444"/>
                  </a:lnTo>
                  <a:close/>
                </a:path>
                <a:path w="2077719" h="1036320">
                  <a:moveTo>
                    <a:pt x="818019" y="852639"/>
                  </a:moveTo>
                  <a:lnTo>
                    <a:pt x="816838" y="851852"/>
                  </a:lnTo>
                  <a:lnTo>
                    <a:pt x="813701" y="851852"/>
                  </a:lnTo>
                  <a:lnTo>
                    <a:pt x="811745" y="852639"/>
                  </a:lnTo>
                  <a:lnTo>
                    <a:pt x="811136" y="853821"/>
                  </a:lnTo>
                  <a:lnTo>
                    <a:pt x="810564" y="854786"/>
                  </a:lnTo>
                  <a:lnTo>
                    <a:pt x="811745" y="855776"/>
                  </a:lnTo>
                  <a:lnTo>
                    <a:pt x="816241" y="855776"/>
                  </a:lnTo>
                  <a:lnTo>
                    <a:pt x="818019" y="854786"/>
                  </a:lnTo>
                  <a:lnTo>
                    <a:pt x="818019" y="852639"/>
                  </a:lnTo>
                  <a:close/>
                </a:path>
                <a:path w="2077719" h="1036320">
                  <a:moveTo>
                    <a:pt x="837641" y="831646"/>
                  </a:moveTo>
                  <a:lnTo>
                    <a:pt x="836853" y="830262"/>
                  </a:lnTo>
                  <a:lnTo>
                    <a:pt x="834682" y="830262"/>
                  </a:lnTo>
                  <a:lnTo>
                    <a:pt x="833716" y="831646"/>
                  </a:lnTo>
                  <a:lnTo>
                    <a:pt x="833716" y="833221"/>
                  </a:lnTo>
                  <a:lnTo>
                    <a:pt x="833716" y="834783"/>
                  </a:lnTo>
                  <a:lnTo>
                    <a:pt x="834682" y="836142"/>
                  </a:lnTo>
                  <a:lnTo>
                    <a:pt x="836853" y="836142"/>
                  </a:lnTo>
                  <a:lnTo>
                    <a:pt x="837641" y="834783"/>
                  </a:lnTo>
                  <a:lnTo>
                    <a:pt x="837641" y="831646"/>
                  </a:lnTo>
                  <a:close/>
                </a:path>
                <a:path w="2077719" h="1036320">
                  <a:moveTo>
                    <a:pt x="884313" y="407085"/>
                  </a:moveTo>
                  <a:lnTo>
                    <a:pt x="882561" y="405117"/>
                  </a:lnTo>
                  <a:lnTo>
                    <a:pt x="881380" y="403555"/>
                  </a:lnTo>
                  <a:lnTo>
                    <a:pt x="879602" y="402374"/>
                  </a:lnTo>
                  <a:lnTo>
                    <a:pt x="878027" y="402374"/>
                  </a:lnTo>
                  <a:lnTo>
                    <a:pt x="876274" y="403555"/>
                  </a:lnTo>
                  <a:lnTo>
                    <a:pt x="875106" y="405117"/>
                  </a:lnTo>
                  <a:lnTo>
                    <a:pt x="873328" y="407085"/>
                  </a:lnTo>
                  <a:lnTo>
                    <a:pt x="873531" y="408076"/>
                  </a:lnTo>
                  <a:lnTo>
                    <a:pt x="875880" y="409041"/>
                  </a:lnTo>
                  <a:lnTo>
                    <a:pt x="877455" y="409651"/>
                  </a:lnTo>
                  <a:lnTo>
                    <a:pt x="880198" y="409651"/>
                  </a:lnTo>
                  <a:lnTo>
                    <a:pt x="881773" y="409041"/>
                  </a:lnTo>
                  <a:lnTo>
                    <a:pt x="884123" y="408076"/>
                  </a:lnTo>
                  <a:lnTo>
                    <a:pt x="884313" y="407085"/>
                  </a:lnTo>
                  <a:close/>
                </a:path>
                <a:path w="2077719" h="1036320">
                  <a:moveTo>
                    <a:pt x="894334" y="887971"/>
                  </a:moveTo>
                  <a:lnTo>
                    <a:pt x="893330" y="887577"/>
                  </a:lnTo>
                  <a:lnTo>
                    <a:pt x="887844" y="887577"/>
                  </a:lnTo>
                  <a:lnTo>
                    <a:pt x="886879" y="887971"/>
                  </a:lnTo>
                  <a:lnTo>
                    <a:pt x="888238" y="888555"/>
                  </a:lnTo>
                  <a:lnTo>
                    <a:pt x="889406" y="888949"/>
                  </a:lnTo>
                  <a:lnTo>
                    <a:pt x="891768" y="888949"/>
                  </a:lnTo>
                  <a:lnTo>
                    <a:pt x="893152" y="888555"/>
                  </a:lnTo>
                  <a:lnTo>
                    <a:pt x="894334" y="887971"/>
                  </a:lnTo>
                  <a:close/>
                </a:path>
                <a:path w="2077719" h="1036320">
                  <a:moveTo>
                    <a:pt x="901573" y="588848"/>
                  </a:moveTo>
                  <a:lnTo>
                    <a:pt x="898258" y="586676"/>
                  </a:lnTo>
                  <a:lnTo>
                    <a:pt x="894334" y="584314"/>
                  </a:lnTo>
                  <a:lnTo>
                    <a:pt x="892556" y="584530"/>
                  </a:lnTo>
                  <a:lnTo>
                    <a:pt x="891374" y="587844"/>
                  </a:lnTo>
                  <a:lnTo>
                    <a:pt x="890016" y="591388"/>
                  </a:lnTo>
                  <a:lnTo>
                    <a:pt x="891971" y="594728"/>
                  </a:lnTo>
                  <a:lnTo>
                    <a:pt x="899617" y="594728"/>
                  </a:lnTo>
                  <a:lnTo>
                    <a:pt x="901573" y="588848"/>
                  </a:lnTo>
                  <a:close/>
                </a:path>
                <a:path w="2077719" h="1036320">
                  <a:moveTo>
                    <a:pt x="909637" y="973543"/>
                  </a:moveTo>
                  <a:lnTo>
                    <a:pt x="909027" y="968641"/>
                  </a:lnTo>
                  <a:lnTo>
                    <a:pt x="902957" y="962761"/>
                  </a:lnTo>
                  <a:lnTo>
                    <a:pt x="896607" y="959091"/>
                  </a:lnTo>
                  <a:lnTo>
                    <a:pt x="888949" y="957580"/>
                  </a:lnTo>
                  <a:lnTo>
                    <a:pt x="881634" y="958303"/>
                  </a:lnTo>
                  <a:lnTo>
                    <a:pt x="876274" y="961377"/>
                  </a:lnTo>
                  <a:lnTo>
                    <a:pt x="871359" y="966685"/>
                  </a:lnTo>
                  <a:lnTo>
                    <a:pt x="872147" y="974331"/>
                  </a:lnTo>
                  <a:lnTo>
                    <a:pt x="878420" y="980427"/>
                  </a:lnTo>
                  <a:lnTo>
                    <a:pt x="886206" y="986472"/>
                  </a:lnTo>
                  <a:lnTo>
                    <a:pt x="893445" y="988733"/>
                  </a:lnTo>
                  <a:lnTo>
                    <a:pt x="899795" y="987120"/>
                  </a:lnTo>
                  <a:lnTo>
                    <a:pt x="904925" y="981608"/>
                  </a:lnTo>
                  <a:lnTo>
                    <a:pt x="909637" y="973543"/>
                  </a:lnTo>
                  <a:close/>
                </a:path>
                <a:path w="2077719" h="1036320">
                  <a:moveTo>
                    <a:pt x="925055" y="12954"/>
                  </a:moveTo>
                  <a:lnTo>
                    <a:pt x="924941" y="5892"/>
                  </a:lnTo>
                  <a:lnTo>
                    <a:pt x="922972" y="0"/>
                  </a:lnTo>
                  <a:lnTo>
                    <a:pt x="913561" y="609"/>
                  </a:lnTo>
                  <a:lnTo>
                    <a:pt x="909243" y="7073"/>
                  </a:lnTo>
                  <a:lnTo>
                    <a:pt x="906106" y="11963"/>
                  </a:lnTo>
                  <a:lnTo>
                    <a:pt x="906106" y="12357"/>
                  </a:lnTo>
                  <a:lnTo>
                    <a:pt x="909815" y="16281"/>
                  </a:lnTo>
                  <a:lnTo>
                    <a:pt x="915885" y="19265"/>
                  </a:lnTo>
                  <a:lnTo>
                    <a:pt x="921499" y="17780"/>
                  </a:lnTo>
                  <a:lnTo>
                    <a:pt x="925055" y="12954"/>
                  </a:lnTo>
                  <a:close/>
                </a:path>
                <a:path w="2077719" h="1036320">
                  <a:moveTo>
                    <a:pt x="1043813" y="273621"/>
                  </a:moveTo>
                  <a:lnTo>
                    <a:pt x="1043419" y="272249"/>
                  </a:lnTo>
                  <a:lnTo>
                    <a:pt x="1037920" y="266941"/>
                  </a:lnTo>
                  <a:lnTo>
                    <a:pt x="1034580" y="263613"/>
                  </a:lnTo>
                  <a:lnTo>
                    <a:pt x="1031824" y="260083"/>
                  </a:lnTo>
                  <a:lnTo>
                    <a:pt x="1031824" y="259295"/>
                  </a:lnTo>
                  <a:lnTo>
                    <a:pt x="1027303" y="255803"/>
                  </a:lnTo>
                  <a:lnTo>
                    <a:pt x="1016977" y="252577"/>
                  </a:lnTo>
                  <a:lnTo>
                    <a:pt x="1005687" y="250736"/>
                  </a:lnTo>
                  <a:lnTo>
                    <a:pt x="998296" y="251447"/>
                  </a:lnTo>
                  <a:lnTo>
                    <a:pt x="997991" y="254990"/>
                  </a:lnTo>
                  <a:lnTo>
                    <a:pt x="1000239" y="261721"/>
                  </a:lnTo>
                  <a:lnTo>
                    <a:pt x="1004062" y="269303"/>
                  </a:lnTo>
                  <a:lnTo>
                    <a:pt x="1008494" y="275399"/>
                  </a:lnTo>
                  <a:lnTo>
                    <a:pt x="1010450" y="277749"/>
                  </a:lnTo>
                  <a:lnTo>
                    <a:pt x="1012202" y="280111"/>
                  </a:lnTo>
                  <a:lnTo>
                    <a:pt x="1012202" y="281470"/>
                  </a:lnTo>
                  <a:lnTo>
                    <a:pt x="1015746" y="283248"/>
                  </a:lnTo>
                  <a:lnTo>
                    <a:pt x="1019873" y="284607"/>
                  </a:lnTo>
                  <a:lnTo>
                    <a:pt x="1026566" y="285750"/>
                  </a:lnTo>
                  <a:lnTo>
                    <a:pt x="1032776" y="284810"/>
                  </a:lnTo>
                  <a:lnTo>
                    <a:pt x="1038021" y="281965"/>
                  </a:lnTo>
                  <a:lnTo>
                    <a:pt x="1041844" y="277355"/>
                  </a:lnTo>
                  <a:lnTo>
                    <a:pt x="1043813" y="273621"/>
                  </a:lnTo>
                  <a:close/>
                </a:path>
                <a:path w="2077719" h="1036320">
                  <a:moveTo>
                    <a:pt x="1045171" y="680897"/>
                  </a:moveTo>
                  <a:lnTo>
                    <a:pt x="1028687" y="659104"/>
                  </a:lnTo>
                  <a:lnTo>
                    <a:pt x="1027899" y="659104"/>
                  </a:lnTo>
                  <a:lnTo>
                    <a:pt x="1027722" y="660882"/>
                  </a:lnTo>
                  <a:lnTo>
                    <a:pt x="1027010" y="668401"/>
                  </a:lnTo>
                  <a:lnTo>
                    <a:pt x="1026896" y="676287"/>
                  </a:lnTo>
                  <a:lnTo>
                    <a:pt x="1027353" y="682853"/>
                  </a:lnTo>
                  <a:lnTo>
                    <a:pt x="1028293" y="686396"/>
                  </a:lnTo>
                  <a:lnTo>
                    <a:pt x="1031430" y="690321"/>
                  </a:lnTo>
                  <a:lnTo>
                    <a:pt x="1039101" y="689330"/>
                  </a:lnTo>
                  <a:lnTo>
                    <a:pt x="1042428" y="684834"/>
                  </a:lnTo>
                  <a:lnTo>
                    <a:pt x="1045171" y="680897"/>
                  </a:lnTo>
                  <a:close/>
                </a:path>
                <a:path w="2077719" h="1036320">
                  <a:moveTo>
                    <a:pt x="1045565" y="431825"/>
                  </a:moveTo>
                  <a:lnTo>
                    <a:pt x="1038313" y="429463"/>
                  </a:lnTo>
                  <a:lnTo>
                    <a:pt x="1036751" y="431825"/>
                  </a:lnTo>
                  <a:lnTo>
                    <a:pt x="1035354" y="433971"/>
                  </a:lnTo>
                  <a:lnTo>
                    <a:pt x="1041450" y="440067"/>
                  </a:lnTo>
                  <a:lnTo>
                    <a:pt x="1043813" y="438670"/>
                  </a:lnTo>
                  <a:lnTo>
                    <a:pt x="1044778" y="437896"/>
                  </a:lnTo>
                  <a:lnTo>
                    <a:pt x="1045565" y="436321"/>
                  </a:lnTo>
                  <a:lnTo>
                    <a:pt x="1045565" y="431825"/>
                  </a:lnTo>
                  <a:close/>
                </a:path>
                <a:path w="2077719" h="1036320">
                  <a:moveTo>
                    <a:pt x="1128153" y="501497"/>
                  </a:moveTo>
                  <a:lnTo>
                    <a:pt x="1120902" y="494245"/>
                  </a:lnTo>
                  <a:lnTo>
                    <a:pt x="1113053" y="493852"/>
                  </a:lnTo>
                  <a:lnTo>
                    <a:pt x="1111275" y="496608"/>
                  </a:lnTo>
                  <a:lnTo>
                    <a:pt x="1108925" y="500507"/>
                  </a:lnTo>
                  <a:lnTo>
                    <a:pt x="1114234" y="506387"/>
                  </a:lnTo>
                  <a:lnTo>
                    <a:pt x="1126401" y="506387"/>
                  </a:lnTo>
                  <a:lnTo>
                    <a:pt x="1128153" y="501497"/>
                  </a:lnTo>
                  <a:close/>
                </a:path>
                <a:path w="2077719" h="1036320">
                  <a:moveTo>
                    <a:pt x="1155623" y="784136"/>
                  </a:moveTo>
                  <a:lnTo>
                    <a:pt x="1151089" y="775893"/>
                  </a:lnTo>
                  <a:lnTo>
                    <a:pt x="1149527" y="775322"/>
                  </a:lnTo>
                  <a:lnTo>
                    <a:pt x="1135037" y="775322"/>
                  </a:lnTo>
                  <a:lnTo>
                    <a:pt x="1127366" y="774141"/>
                  </a:lnTo>
                  <a:lnTo>
                    <a:pt x="1123835" y="772566"/>
                  </a:lnTo>
                  <a:lnTo>
                    <a:pt x="1113840" y="768642"/>
                  </a:lnTo>
                  <a:lnTo>
                    <a:pt x="1107567" y="767461"/>
                  </a:lnTo>
                  <a:lnTo>
                    <a:pt x="1104811" y="769213"/>
                  </a:lnTo>
                  <a:lnTo>
                    <a:pt x="1103299" y="773430"/>
                  </a:lnTo>
                  <a:lnTo>
                    <a:pt x="1107897" y="778129"/>
                  </a:lnTo>
                  <a:lnTo>
                    <a:pt x="1115961" y="781621"/>
                  </a:lnTo>
                  <a:lnTo>
                    <a:pt x="1124826" y="782180"/>
                  </a:lnTo>
                  <a:lnTo>
                    <a:pt x="1129538" y="781177"/>
                  </a:lnTo>
                  <a:lnTo>
                    <a:pt x="1132471" y="782180"/>
                  </a:lnTo>
                  <a:lnTo>
                    <a:pt x="1137564" y="785888"/>
                  </a:lnTo>
                  <a:lnTo>
                    <a:pt x="1145413" y="791781"/>
                  </a:lnTo>
                  <a:lnTo>
                    <a:pt x="1149921" y="792378"/>
                  </a:lnTo>
                  <a:lnTo>
                    <a:pt x="1153452" y="788060"/>
                  </a:lnTo>
                  <a:lnTo>
                    <a:pt x="1155623" y="785495"/>
                  </a:lnTo>
                  <a:lnTo>
                    <a:pt x="1155623" y="784136"/>
                  </a:lnTo>
                  <a:close/>
                </a:path>
                <a:path w="2077719" h="1036320">
                  <a:moveTo>
                    <a:pt x="1170711" y="429463"/>
                  </a:moveTo>
                  <a:lnTo>
                    <a:pt x="1170190" y="422668"/>
                  </a:lnTo>
                  <a:lnTo>
                    <a:pt x="1167536" y="417944"/>
                  </a:lnTo>
                  <a:lnTo>
                    <a:pt x="1163777" y="416217"/>
                  </a:lnTo>
                  <a:lnTo>
                    <a:pt x="1159941" y="418465"/>
                  </a:lnTo>
                  <a:lnTo>
                    <a:pt x="1156589" y="422783"/>
                  </a:lnTo>
                  <a:lnTo>
                    <a:pt x="1155801" y="426720"/>
                  </a:lnTo>
                  <a:lnTo>
                    <a:pt x="1158938" y="434962"/>
                  </a:lnTo>
                  <a:lnTo>
                    <a:pt x="1160513" y="435927"/>
                  </a:lnTo>
                  <a:lnTo>
                    <a:pt x="1164640" y="435356"/>
                  </a:lnTo>
                  <a:lnTo>
                    <a:pt x="1168958" y="434962"/>
                  </a:lnTo>
                  <a:lnTo>
                    <a:pt x="1170317" y="433578"/>
                  </a:lnTo>
                  <a:lnTo>
                    <a:pt x="1170711" y="429463"/>
                  </a:lnTo>
                  <a:close/>
                </a:path>
                <a:path w="2077719" h="1036320">
                  <a:moveTo>
                    <a:pt x="1178953" y="280504"/>
                  </a:moveTo>
                  <a:lnTo>
                    <a:pt x="1174064" y="276364"/>
                  </a:lnTo>
                  <a:lnTo>
                    <a:pt x="1167777" y="280289"/>
                  </a:lnTo>
                  <a:lnTo>
                    <a:pt x="1165821" y="281673"/>
                  </a:lnTo>
                  <a:lnTo>
                    <a:pt x="1165821" y="282651"/>
                  </a:lnTo>
                  <a:lnTo>
                    <a:pt x="1167777" y="285394"/>
                  </a:lnTo>
                  <a:lnTo>
                    <a:pt x="1170317" y="288747"/>
                  </a:lnTo>
                  <a:lnTo>
                    <a:pt x="1170533" y="288747"/>
                  </a:lnTo>
                  <a:lnTo>
                    <a:pt x="1173670" y="285610"/>
                  </a:lnTo>
                  <a:lnTo>
                    <a:pt x="1178953" y="280504"/>
                  </a:lnTo>
                  <a:close/>
                </a:path>
                <a:path w="2077719" h="1036320">
                  <a:moveTo>
                    <a:pt x="2051900" y="179590"/>
                  </a:moveTo>
                  <a:lnTo>
                    <a:pt x="2048154" y="178028"/>
                  </a:lnTo>
                  <a:lnTo>
                    <a:pt x="2045042" y="180594"/>
                  </a:lnTo>
                  <a:lnTo>
                    <a:pt x="2043087" y="182346"/>
                  </a:lnTo>
                  <a:lnTo>
                    <a:pt x="2040521" y="181559"/>
                  </a:lnTo>
                  <a:lnTo>
                    <a:pt x="2034451" y="177838"/>
                  </a:lnTo>
                  <a:lnTo>
                    <a:pt x="2030133" y="175094"/>
                  </a:lnTo>
                  <a:lnTo>
                    <a:pt x="2025421" y="172732"/>
                  </a:lnTo>
                  <a:lnTo>
                    <a:pt x="2023071" y="172732"/>
                  </a:lnTo>
                  <a:lnTo>
                    <a:pt x="2018360" y="168808"/>
                  </a:lnTo>
                  <a:lnTo>
                    <a:pt x="2013839" y="163893"/>
                  </a:lnTo>
                  <a:lnTo>
                    <a:pt x="2006384" y="157403"/>
                  </a:lnTo>
                  <a:lnTo>
                    <a:pt x="1999665" y="154978"/>
                  </a:lnTo>
                  <a:lnTo>
                    <a:pt x="1992871" y="156578"/>
                  </a:lnTo>
                  <a:lnTo>
                    <a:pt x="1985187" y="162140"/>
                  </a:lnTo>
                  <a:lnTo>
                    <a:pt x="1978520" y="168211"/>
                  </a:lnTo>
                  <a:lnTo>
                    <a:pt x="1977364" y="170383"/>
                  </a:lnTo>
                  <a:lnTo>
                    <a:pt x="1977364" y="177444"/>
                  </a:lnTo>
                  <a:lnTo>
                    <a:pt x="1979866" y="187756"/>
                  </a:lnTo>
                  <a:lnTo>
                    <a:pt x="1986749" y="194233"/>
                  </a:lnTo>
                  <a:lnTo>
                    <a:pt x="1997138" y="196443"/>
                  </a:lnTo>
                  <a:lnTo>
                    <a:pt x="2010117" y="193941"/>
                  </a:lnTo>
                  <a:lnTo>
                    <a:pt x="2016010" y="191770"/>
                  </a:lnTo>
                  <a:lnTo>
                    <a:pt x="2016975" y="191973"/>
                  </a:lnTo>
                  <a:lnTo>
                    <a:pt x="2025218" y="199821"/>
                  </a:lnTo>
                  <a:lnTo>
                    <a:pt x="2029739" y="202184"/>
                  </a:lnTo>
                  <a:lnTo>
                    <a:pt x="2038375" y="202184"/>
                  </a:lnTo>
                  <a:lnTo>
                    <a:pt x="2044052" y="197650"/>
                  </a:lnTo>
                  <a:lnTo>
                    <a:pt x="2044052" y="191770"/>
                  </a:lnTo>
                  <a:lnTo>
                    <a:pt x="2045830" y="189407"/>
                  </a:lnTo>
                  <a:lnTo>
                    <a:pt x="2050122" y="186664"/>
                  </a:lnTo>
                  <a:lnTo>
                    <a:pt x="2051900" y="184518"/>
                  </a:lnTo>
                  <a:lnTo>
                    <a:pt x="2051900" y="179590"/>
                  </a:lnTo>
                  <a:close/>
                </a:path>
                <a:path w="2077719" h="1036320">
                  <a:moveTo>
                    <a:pt x="2077199" y="208254"/>
                  </a:moveTo>
                  <a:lnTo>
                    <a:pt x="2074265" y="202577"/>
                  </a:lnTo>
                  <a:lnTo>
                    <a:pt x="2071306" y="196291"/>
                  </a:lnTo>
                  <a:lnTo>
                    <a:pt x="2068563" y="195110"/>
                  </a:lnTo>
                  <a:lnTo>
                    <a:pt x="2064461" y="197866"/>
                  </a:lnTo>
                  <a:lnTo>
                    <a:pt x="2060143" y="200609"/>
                  </a:lnTo>
                  <a:lnTo>
                    <a:pt x="2059152" y="208254"/>
                  </a:lnTo>
                  <a:lnTo>
                    <a:pt x="2062886" y="212178"/>
                  </a:lnTo>
                  <a:lnTo>
                    <a:pt x="2066988" y="216890"/>
                  </a:lnTo>
                  <a:lnTo>
                    <a:pt x="2069947" y="216890"/>
                  </a:lnTo>
                  <a:lnTo>
                    <a:pt x="2074265" y="212394"/>
                  </a:lnTo>
                  <a:lnTo>
                    <a:pt x="2077199" y="209042"/>
                  </a:lnTo>
                  <a:lnTo>
                    <a:pt x="2077199" y="208254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47694" y="2565145"/>
              <a:ext cx="1140304" cy="22626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501898" y="3528529"/>
              <a:ext cx="737235" cy="1167765"/>
            </a:xfrm>
            <a:custGeom>
              <a:avLst/>
              <a:gdLst/>
              <a:ahLst/>
              <a:cxnLst/>
              <a:rect l="l" t="t" r="r" b="b"/>
              <a:pathLst>
                <a:path w="737234" h="1167764">
                  <a:moveTo>
                    <a:pt x="36703" y="27825"/>
                  </a:moveTo>
                  <a:lnTo>
                    <a:pt x="34925" y="20967"/>
                  </a:lnTo>
                  <a:lnTo>
                    <a:pt x="33947" y="18008"/>
                  </a:lnTo>
                  <a:lnTo>
                    <a:pt x="33159" y="17437"/>
                  </a:lnTo>
                  <a:lnTo>
                    <a:pt x="31775" y="15862"/>
                  </a:lnTo>
                  <a:lnTo>
                    <a:pt x="13728" y="14300"/>
                  </a:lnTo>
                  <a:lnTo>
                    <a:pt x="9232" y="15074"/>
                  </a:lnTo>
                  <a:lnTo>
                    <a:pt x="7454" y="15468"/>
                  </a:lnTo>
                  <a:lnTo>
                    <a:pt x="4914" y="17830"/>
                  </a:lnTo>
                  <a:lnTo>
                    <a:pt x="3530" y="20370"/>
                  </a:lnTo>
                  <a:lnTo>
                    <a:pt x="0" y="27254"/>
                  </a:lnTo>
                  <a:lnTo>
                    <a:pt x="3733" y="32359"/>
                  </a:lnTo>
                  <a:lnTo>
                    <a:pt x="14122" y="35102"/>
                  </a:lnTo>
                  <a:lnTo>
                    <a:pt x="26098" y="38036"/>
                  </a:lnTo>
                  <a:lnTo>
                    <a:pt x="27673" y="37846"/>
                  </a:lnTo>
                  <a:lnTo>
                    <a:pt x="35915" y="30187"/>
                  </a:lnTo>
                  <a:lnTo>
                    <a:pt x="36703" y="27825"/>
                  </a:lnTo>
                  <a:close/>
                </a:path>
                <a:path w="737234" h="1167764">
                  <a:moveTo>
                    <a:pt x="60032" y="7023"/>
                  </a:moveTo>
                  <a:lnTo>
                    <a:pt x="56502" y="3479"/>
                  </a:lnTo>
                  <a:lnTo>
                    <a:pt x="52578" y="5842"/>
                  </a:lnTo>
                  <a:lnTo>
                    <a:pt x="50228" y="7226"/>
                  </a:lnTo>
                  <a:lnTo>
                    <a:pt x="50228" y="8191"/>
                  </a:lnTo>
                  <a:lnTo>
                    <a:pt x="53962" y="11938"/>
                  </a:lnTo>
                  <a:lnTo>
                    <a:pt x="55143" y="11938"/>
                  </a:lnTo>
                  <a:lnTo>
                    <a:pt x="56896" y="10160"/>
                  </a:lnTo>
                  <a:lnTo>
                    <a:pt x="60032" y="7023"/>
                  </a:lnTo>
                  <a:close/>
                </a:path>
                <a:path w="737234" h="1167764">
                  <a:moveTo>
                    <a:pt x="153797" y="394677"/>
                  </a:moveTo>
                  <a:lnTo>
                    <a:pt x="152222" y="390169"/>
                  </a:lnTo>
                  <a:lnTo>
                    <a:pt x="148437" y="384060"/>
                  </a:lnTo>
                  <a:lnTo>
                    <a:pt x="142354" y="379984"/>
                  </a:lnTo>
                  <a:lnTo>
                    <a:pt x="134378" y="378155"/>
                  </a:lnTo>
                  <a:lnTo>
                    <a:pt x="124968" y="378790"/>
                  </a:lnTo>
                  <a:lnTo>
                    <a:pt x="118237" y="381203"/>
                  </a:lnTo>
                  <a:lnTo>
                    <a:pt x="111264" y="385546"/>
                  </a:lnTo>
                  <a:lnTo>
                    <a:pt x="105803" y="390486"/>
                  </a:lnTo>
                  <a:lnTo>
                    <a:pt x="103593" y="394677"/>
                  </a:lnTo>
                  <a:lnTo>
                    <a:pt x="109829" y="402894"/>
                  </a:lnTo>
                  <a:lnTo>
                    <a:pt x="124206" y="407060"/>
                  </a:lnTo>
                  <a:lnTo>
                    <a:pt x="140246" y="406400"/>
                  </a:lnTo>
                  <a:lnTo>
                    <a:pt x="151434" y="400164"/>
                  </a:lnTo>
                  <a:lnTo>
                    <a:pt x="153606" y="397027"/>
                  </a:lnTo>
                  <a:lnTo>
                    <a:pt x="153797" y="394677"/>
                  </a:lnTo>
                  <a:close/>
                </a:path>
                <a:path w="737234" h="1167764">
                  <a:moveTo>
                    <a:pt x="161709" y="1009548"/>
                  </a:moveTo>
                  <a:lnTo>
                    <a:pt x="161645" y="1009421"/>
                  </a:lnTo>
                  <a:lnTo>
                    <a:pt x="161455" y="1009815"/>
                  </a:lnTo>
                  <a:lnTo>
                    <a:pt x="161709" y="1009548"/>
                  </a:lnTo>
                  <a:close/>
                </a:path>
                <a:path w="737234" h="1167764">
                  <a:moveTo>
                    <a:pt x="223253" y="1014717"/>
                  </a:moveTo>
                  <a:lnTo>
                    <a:pt x="199313" y="993902"/>
                  </a:lnTo>
                  <a:lnTo>
                    <a:pt x="195389" y="992149"/>
                  </a:lnTo>
                  <a:lnTo>
                    <a:pt x="194805" y="991158"/>
                  </a:lnTo>
                  <a:lnTo>
                    <a:pt x="194208" y="989977"/>
                  </a:lnTo>
                  <a:lnTo>
                    <a:pt x="190677" y="989190"/>
                  </a:lnTo>
                  <a:lnTo>
                    <a:pt x="181864" y="989190"/>
                  </a:lnTo>
                  <a:lnTo>
                    <a:pt x="178904" y="991158"/>
                  </a:lnTo>
                  <a:lnTo>
                    <a:pt x="171450" y="999007"/>
                  </a:lnTo>
                  <a:lnTo>
                    <a:pt x="161709" y="1009548"/>
                  </a:lnTo>
                  <a:lnTo>
                    <a:pt x="164592" y="1015314"/>
                  </a:lnTo>
                  <a:lnTo>
                    <a:pt x="170053" y="1022362"/>
                  </a:lnTo>
                  <a:lnTo>
                    <a:pt x="178092" y="1027747"/>
                  </a:lnTo>
                  <a:lnTo>
                    <a:pt x="188175" y="1031176"/>
                  </a:lnTo>
                  <a:lnTo>
                    <a:pt x="199707" y="1032383"/>
                  </a:lnTo>
                  <a:lnTo>
                    <a:pt x="210299" y="1032383"/>
                  </a:lnTo>
                  <a:lnTo>
                    <a:pt x="211480" y="1031773"/>
                  </a:lnTo>
                  <a:lnTo>
                    <a:pt x="217157" y="1025525"/>
                  </a:lnTo>
                  <a:lnTo>
                    <a:pt x="220497" y="1021600"/>
                  </a:lnTo>
                  <a:lnTo>
                    <a:pt x="223253" y="1016889"/>
                  </a:lnTo>
                  <a:lnTo>
                    <a:pt x="223253" y="1014717"/>
                  </a:lnTo>
                  <a:close/>
                </a:path>
                <a:path w="737234" h="1167764">
                  <a:moveTo>
                    <a:pt x="243840" y="747382"/>
                  </a:moveTo>
                  <a:lnTo>
                    <a:pt x="243649" y="745236"/>
                  </a:lnTo>
                  <a:lnTo>
                    <a:pt x="235013" y="737387"/>
                  </a:lnTo>
                  <a:lnTo>
                    <a:pt x="229311" y="737171"/>
                  </a:lnTo>
                  <a:lnTo>
                    <a:pt x="224815" y="740714"/>
                  </a:lnTo>
                  <a:lnTo>
                    <a:pt x="220103" y="744245"/>
                  </a:lnTo>
                  <a:lnTo>
                    <a:pt x="220294" y="746201"/>
                  </a:lnTo>
                  <a:lnTo>
                    <a:pt x="225780" y="751306"/>
                  </a:lnTo>
                  <a:lnTo>
                    <a:pt x="231279" y="756602"/>
                  </a:lnTo>
                  <a:lnTo>
                    <a:pt x="235407" y="756805"/>
                  </a:lnTo>
                  <a:lnTo>
                    <a:pt x="239522" y="752094"/>
                  </a:lnTo>
                  <a:lnTo>
                    <a:pt x="243840" y="747382"/>
                  </a:lnTo>
                  <a:close/>
                </a:path>
                <a:path w="737234" h="1167764">
                  <a:moveTo>
                    <a:pt x="266407" y="498513"/>
                  </a:moveTo>
                  <a:lnTo>
                    <a:pt x="263982" y="493458"/>
                  </a:lnTo>
                  <a:lnTo>
                    <a:pt x="257556" y="490080"/>
                  </a:lnTo>
                  <a:lnTo>
                    <a:pt x="248450" y="488810"/>
                  </a:lnTo>
                  <a:lnTo>
                    <a:pt x="237947" y="490054"/>
                  </a:lnTo>
                  <a:lnTo>
                    <a:pt x="232460" y="491439"/>
                  </a:lnTo>
                  <a:lnTo>
                    <a:pt x="226961" y="496735"/>
                  </a:lnTo>
                  <a:lnTo>
                    <a:pt x="227558" y="500075"/>
                  </a:lnTo>
                  <a:lnTo>
                    <a:pt x="228346" y="503402"/>
                  </a:lnTo>
                  <a:lnTo>
                    <a:pt x="243649" y="510082"/>
                  </a:lnTo>
                  <a:lnTo>
                    <a:pt x="250901" y="510082"/>
                  </a:lnTo>
                  <a:lnTo>
                    <a:pt x="257390" y="510286"/>
                  </a:lnTo>
                  <a:lnTo>
                    <a:pt x="266407" y="503402"/>
                  </a:lnTo>
                  <a:lnTo>
                    <a:pt x="266407" y="498513"/>
                  </a:lnTo>
                  <a:close/>
                </a:path>
                <a:path w="737234" h="1167764">
                  <a:moveTo>
                    <a:pt x="268947" y="223901"/>
                  </a:moveTo>
                  <a:lnTo>
                    <a:pt x="267233" y="214947"/>
                  </a:lnTo>
                  <a:lnTo>
                    <a:pt x="259359" y="207302"/>
                  </a:lnTo>
                  <a:lnTo>
                    <a:pt x="248285" y="202844"/>
                  </a:lnTo>
                  <a:lnTo>
                    <a:pt x="236982" y="203492"/>
                  </a:lnTo>
                  <a:lnTo>
                    <a:pt x="232270" y="205270"/>
                  </a:lnTo>
                  <a:lnTo>
                    <a:pt x="225209" y="212331"/>
                  </a:lnTo>
                  <a:lnTo>
                    <a:pt x="225209" y="215265"/>
                  </a:lnTo>
                  <a:lnTo>
                    <a:pt x="227990" y="221996"/>
                  </a:lnTo>
                  <a:lnTo>
                    <a:pt x="234988" y="228549"/>
                  </a:lnTo>
                  <a:lnTo>
                    <a:pt x="244157" y="233527"/>
                  </a:lnTo>
                  <a:lnTo>
                    <a:pt x="253466" y="235496"/>
                  </a:lnTo>
                  <a:lnTo>
                    <a:pt x="258953" y="235496"/>
                  </a:lnTo>
                  <a:lnTo>
                    <a:pt x="267589" y="229006"/>
                  </a:lnTo>
                  <a:lnTo>
                    <a:pt x="268947" y="223901"/>
                  </a:lnTo>
                  <a:close/>
                </a:path>
                <a:path w="737234" h="1167764">
                  <a:moveTo>
                    <a:pt x="333095" y="25082"/>
                  </a:moveTo>
                  <a:lnTo>
                    <a:pt x="287782" y="10363"/>
                  </a:lnTo>
                  <a:lnTo>
                    <a:pt x="270129" y="9588"/>
                  </a:lnTo>
                  <a:lnTo>
                    <a:pt x="266801" y="9969"/>
                  </a:lnTo>
                  <a:lnTo>
                    <a:pt x="265811" y="12509"/>
                  </a:lnTo>
                  <a:lnTo>
                    <a:pt x="265023" y="14300"/>
                  </a:lnTo>
                  <a:lnTo>
                    <a:pt x="265023" y="17043"/>
                  </a:lnTo>
                  <a:lnTo>
                    <a:pt x="265633" y="18402"/>
                  </a:lnTo>
                  <a:lnTo>
                    <a:pt x="269417" y="22758"/>
                  </a:lnTo>
                  <a:lnTo>
                    <a:pt x="276796" y="29083"/>
                  </a:lnTo>
                  <a:lnTo>
                    <a:pt x="284480" y="34772"/>
                  </a:lnTo>
                  <a:lnTo>
                    <a:pt x="289140" y="37249"/>
                  </a:lnTo>
                  <a:lnTo>
                    <a:pt x="290144" y="37249"/>
                  </a:lnTo>
                  <a:lnTo>
                    <a:pt x="294068" y="38823"/>
                  </a:lnTo>
                  <a:lnTo>
                    <a:pt x="297776" y="40779"/>
                  </a:lnTo>
                  <a:lnTo>
                    <a:pt x="311327" y="45478"/>
                  </a:lnTo>
                  <a:lnTo>
                    <a:pt x="322580" y="44564"/>
                  </a:lnTo>
                  <a:lnTo>
                    <a:pt x="330250" y="38582"/>
                  </a:lnTo>
                  <a:lnTo>
                    <a:pt x="333095" y="28041"/>
                  </a:lnTo>
                  <a:lnTo>
                    <a:pt x="333095" y="25082"/>
                  </a:lnTo>
                  <a:close/>
                </a:path>
                <a:path w="737234" h="1167764">
                  <a:moveTo>
                    <a:pt x="358000" y="140487"/>
                  </a:moveTo>
                  <a:lnTo>
                    <a:pt x="354672" y="136372"/>
                  </a:lnTo>
                  <a:lnTo>
                    <a:pt x="351726" y="132842"/>
                  </a:lnTo>
                  <a:lnTo>
                    <a:pt x="336842" y="132448"/>
                  </a:lnTo>
                  <a:lnTo>
                    <a:pt x="333489" y="135775"/>
                  </a:lnTo>
                  <a:lnTo>
                    <a:pt x="330555" y="138734"/>
                  </a:lnTo>
                  <a:lnTo>
                    <a:pt x="338975" y="143230"/>
                  </a:lnTo>
                  <a:lnTo>
                    <a:pt x="355460" y="143230"/>
                  </a:lnTo>
                  <a:lnTo>
                    <a:pt x="358000" y="140487"/>
                  </a:lnTo>
                  <a:close/>
                </a:path>
                <a:path w="737234" h="1167764">
                  <a:moveTo>
                    <a:pt x="366445" y="811377"/>
                  </a:moveTo>
                  <a:lnTo>
                    <a:pt x="365658" y="803135"/>
                  </a:lnTo>
                  <a:lnTo>
                    <a:pt x="354279" y="798817"/>
                  </a:lnTo>
                  <a:lnTo>
                    <a:pt x="352107" y="798614"/>
                  </a:lnTo>
                  <a:lnTo>
                    <a:pt x="346430" y="800176"/>
                  </a:lnTo>
                  <a:lnTo>
                    <a:pt x="341934" y="801357"/>
                  </a:lnTo>
                  <a:lnTo>
                    <a:pt x="339763" y="809815"/>
                  </a:lnTo>
                  <a:lnTo>
                    <a:pt x="342900" y="813523"/>
                  </a:lnTo>
                  <a:lnTo>
                    <a:pt x="345655" y="816876"/>
                  </a:lnTo>
                  <a:lnTo>
                    <a:pt x="355257" y="817460"/>
                  </a:lnTo>
                  <a:lnTo>
                    <a:pt x="360743" y="814527"/>
                  </a:lnTo>
                  <a:lnTo>
                    <a:pt x="366445" y="811377"/>
                  </a:lnTo>
                  <a:close/>
                </a:path>
                <a:path w="737234" h="1167764">
                  <a:moveTo>
                    <a:pt x="446290" y="950137"/>
                  </a:moveTo>
                  <a:lnTo>
                    <a:pt x="440791" y="943279"/>
                  </a:lnTo>
                  <a:lnTo>
                    <a:pt x="435457" y="939228"/>
                  </a:lnTo>
                  <a:lnTo>
                    <a:pt x="428574" y="937945"/>
                  </a:lnTo>
                  <a:lnTo>
                    <a:pt x="421030" y="939444"/>
                  </a:lnTo>
                  <a:lnTo>
                    <a:pt x="413715" y="943673"/>
                  </a:lnTo>
                  <a:lnTo>
                    <a:pt x="403593" y="951877"/>
                  </a:lnTo>
                  <a:lnTo>
                    <a:pt x="398157" y="956932"/>
                  </a:lnTo>
                  <a:lnTo>
                    <a:pt x="396430" y="959967"/>
                  </a:lnTo>
                  <a:lnTo>
                    <a:pt x="397446" y="962101"/>
                  </a:lnTo>
                  <a:lnTo>
                    <a:pt x="399021" y="963676"/>
                  </a:lnTo>
                  <a:lnTo>
                    <a:pt x="406476" y="964844"/>
                  </a:lnTo>
                  <a:lnTo>
                    <a:pt x="417639" y="965454"/>
                  </a:lnTo>
                  <a:lnTo>
                    <a:pt x="433920" y="966025"/>
                  </a:lnTo>
                  <a:lnTo>
                    <a:pt x="435876" y="965631"/>
                  </a:lnTo>
                  <a:lnTo>
                    <a:pt x="445897" y="956030"/>
                  </a:lnTo>
                  <a:lnTo>
                    <a:pt x="446290" y="950137"/>
                  </a:lnTo>
                  <a:close/>
                </a:path>
                <a:path w="737234" h="1167764">
                  <a:moveTo>
                    <a:pt x="471982" y="817245"/>
                  </a:moveTo>
                  <a:lnTo>
                    <a:pt x="471017" y="816483"/>
                  </a:lnTo>
                  <a:lnTo>
                    <a:pt x="464134" y="816483"/>
                  </a:lnTo>
                  <a:lnTo>
                    <a:pt x="462559" y="817460"/>
                  </a:lnTo>
                  <a:lnTo>
                    <a:pt x="462953" y="818819"/>
                  </a:lnTo>
                  <a:lnTo>
                    <a:pt x="464337" y="822566"/>
                  </a:lnTo>
                  <a:lnTo>
                    <a:pt x="469836" y="822947"/>
                  </a:lnTo>
                  <a:lnTo>
                    <a:pt x="471017" y="819416"/>
                  </a:lnTo>
                  <a:lnTo>
                    <a:pt x="471982" y="817245"/>
                  </a:lnTo>
                  <a:close/>
                </a:path>
                <a:path w="737234" h="1167764">
                  <a:moveTo>
                    <a:pt x="475513" y="1156030"/>
                  </a:moveTo>
                  <a:lnTo>
                    <a:pt x="472186" y="1150340"/>
                  </a:lnTo>
                  <a:lnTo>
                    <a:pt x="468452" y="1144651"/>
                  </a:lnTo>
                  <a:lnTo>
                    <a:pt x="462953" y="1145235"/>
                  </a:lnTo>
                  <a:lnTo>
                    <a:pt x="454926" y="1151915"/>
                  </a:lnTo>
                  <a:lnTo>
                    <a:pt x="448043" y="1157605"/>
                  </a:lnTo>
                  <a:lnTo>
                    <a:pt x="453542" y="1162507"/>
                  </a:lnTo>
                  <a:lnTo>
                    <a:pt x="458063" y="1166825"/>
                  </a:lnTo>
                  <a:lnTo>
                    <a:pt x="459816" y="1167218"/>
                  </a:lnTo>
                  <a:lnTo>
                    <a:pt x="464337" y="1165656"/>
                  </a:lnTo>
                  <a:lnTo>
                    <a:pt x="471982" y="1162900"/>
                  </a:lnTo>
                  <a:lnTo>
                    <a:pt x="475513" y="1156030"/>
                  </a:lnTo>
                  <a:close/>
                </a:path>
                <a:path w="737234" h="1167764">
                  <a:moveTo>
                    <a:pt x="510832" y="326961"/>
                  </a:moveTo>
                  <a:lnTo>
                    <a:pt x="510463" y="319887"/>
                  </a:lnTo>
                  <a:lnTo>
                    <a:pt x="510438" y="319316"/>
                  </a:lnTo>
                  <a:lnTo>
                    <a:pt x="508685" y="315963"/>
                  </a:lnTo>
                  <a:lnTo>
                    <a:pt x="505726" y="310286"/>
                  </a:lnTo>
                  <a:lnTo>
                    <a:pt x="503174" y="305181"/>
                  </a:lnTo>
                  <a:lnTo>
                    <a:pt x="501408" y="301650"/>
                  </a:lnTo>
                  <a:lnTo>
                    <a:pt x="500024" y="300863"/>
                  </a:lnTo>
                  <a:lnTo>
                    <a:pt x="484720" y="302221"/>
                  </a:lnTo>
                  <a:lnTo>
                    <a:pt x="480428" y="303212"/>
                  </a:lnTo>
                  <a:lnTo>
                    <a:pt x="480225" y="303390"/>
                  </a:lnTo>
                  <a:lnTo>
                    <a:pt x="480225" y="316750"/>
                  </a:lnTo>
                  <a:lnTo>
                    <a:pt x="480225" y="318922"/>
                  </a:lnTo>
                  <a:lnTo>
                    <a:pt x="479831" y="319887"/>
                  </a:lnTo>
                  <a:lnTo>
                    <a:pt x="478866" y="319887"/>
                  </a:lnTo>
                  <a:lnTo>
                    <a:pt x="477862" y="318922"/>
                  </a:lnTo>
                  <a:lnTo>
                    <a:pt x="477291" y="317931"/>
                  </a:lnTo>
                  <a:lnTo>
                    <a:pt x="476694" y="316750"/>
                  </a:lnTo>
                  <a:lnTo>
                    <a:pt x="477075" y="315963"/>
                  </a:lnTo>
                  <a:lnTo>
                    <a:pt x="479247" y="315963"/>
                  </a:lnTo>
                  <a:lnTo>
                    <a:pt x="480225" y="316750"/>
                  </a:lnTo>
                  <a:lnTo>
                    <a:pt x="480225" y="303390"/>
                  </a:lnTo>
                  <a:lnTo>
                    <a:pt x="478078" y="305181"/>
                  </a:lnTo>
                  <a:lnTo>
                    <a:pt x="475907" y="305181"/>
                  </a:lnTo>
                  <a:lnTo>
                    <a:pt x="474332" y="304190"/>
                  </a:lnTo>
                  <a:lnTo>
                    <a:pt x="472770" y="303009"/>
                  </a:lnTo>
                  <a:lnTo>
                    <a:pt x="468655" y="302221"/>
                  </a:lnTo>
                  <a:lnTo>
                    <a:pt x="460209" y="302221"/>
                  </a:lnTo>
                  <a:lnTo>
                    <a:pt x="458635" y="303212"/>
                  </a:lnTo>
                  <a:lnTo>
                    <a:pt x="455498" y="312635"/>
                  </a:lnTo>
                  <a:lnTo>
                    <a:pt x="453745" y="313817"/>
                  </a:lnTo>
                  <a:lnTo>
                    <a:pt x="448437" y="314388"/>
                  </a:lnTo>
                  <a:lnTo>
                    <a:pt x="443547" y="314782"/>
                  </a:lnTo>
                  <a:lnTo>
                    <a:pt x="441972" y="315963"/>
                  </a:lnTo>
                  <a:lnTo>
                    <a:pt x="441972" y="324027"/>
                  </a:lnTo>
                  <a:lnTo>
                    <a:pt x="454139" y="325780"/>
                  </a:lnTo>
                  <a:lnTo>
                    <a:pt x="455891" y="321068"/>
                  </a:lnTo>
                  <a:lnTo>
                    <a:pt x="456488" y="319316"/>
                  </a:lnTo>
                  <a:lnTo>
                    <a:pt x="458851" y="317931"/>
                  </a:lnTo>
                  <a:lnTo>
                    <a:pt x="464731" y="317931"/>
                  </a:lnTo>
                  <a:lnTo>
                    <a:pt x="479640" y="325208"/>
                  </a:lnTo>
                  <a:lnTo>
                    <a:pt x="481393" y="327952"/>
                  </a:lnTo>
                  <a:lnTo>
                    <a:pt x="485152" y="329107"/>
                  </a:lnTo>
                  <a:lnTo>
                    <a:pt x="492633" y="329628"/>
                  </a:lnTo>
                  <a:lnTo>
                    <a:pt x="500761" y="329450"/>
                  </a:lnTo>
                  <a:lnTo>
                    <a:pt x="506514" y="328523"/>
                  </a:lnTo>
                  <a:lnTo>
                    <a:pt x="510832" y="326961"/>
                  </a:lnTo>
                  <a:close/>
                </a:path>
                <a:path w="737234" h="1167764">
                  <a:moveTo>
                    <a:pt x="538683" y="530098"/>
                  </a:moveTo>
                  <a:lnTo>
                    <a:pt x="538302" y="526173"/>
                  </a:lnTo>
                  <a:lnTo>
                    <a:pt x="534377" y="518922"/>
                  </a:lnTo>
                  <a:lnTo>
                    <a:pt x="523176" y="518718"/>
                  </a:lnTo>
                  <a:lnTo>
                    <a:pt x="518858" y="523633"/>
                  </a:lnTo>
                  <a:lnTo>
                    <a:pt x="516902" y="525602"/>
                  </a:lnTo>
                  <a:lnTo>
                    <a:pt x="515543" y="528345"/>
                  </a:lnTo>
                  <a:lnTo>
                    <a:pt x="515543" y="533057"/>
                  </a:lnTo>
                  <a:lnTo>
                    <a:pt x="523963" y="537743"/>
                  </a:lnTo>
                  <a:lnTo>
                    <a:pt x="535546" y="537743"/>
                  </a:lnTo>
                  <a:lnTo>
                    <a:pt x="536905" y="536778"/>
                  </a:lnTo>
                  <a:lnTo>
                    <a:pt x="537908" y="532853"/>
                  </a:lnTo>
                  <a:lnTo>
                    <a:pt x="538683" y="530098"/>
                  </a:lnTo>
                  <a:close/>
                </a:path>
                <a:path w="737234" h="1167764">
                  <a:moveTo>
                    <a:pt x="556526" y="992149"/>
                  </a:moveTo>
                  <a:lnTo>
                    <a:pt x="554355" y="990968"/>
                  </a:lnTo>
                  <a:lnTo>
                    <a:pt x="551637" y="989190"/>
                  </a:lnTo>
                  <a:lnTo>
                    <a:pt x="547319" y="989012"/>
                  </a:lnTo>
                  <a:lnTo>
                    <a:pt x="543585" y="990574"/>
                  </a:lnTo>
                  <a:lnTo>
                    <a:pt x="540054" y="991946"/>
                  </a:lnTo>
                  <a:lnTo>
                    <a:pt x="540448" y="996467"/>
                  </a:lnTo>
                  <a:lnTo>
                    <a:pt x="544182" y="997826"/>
                  </a:lnTo>
                  <a:lnTo>
                    <a:pt x="548894" y="999604"/>
                  </a:lnTo>
                  <a:lnTo>
                    <a:pt x="550252" y="999401"/>
                  </a:lnTo>
                  <a:lnTo>
                    <a:pt x="553783" y="995870"/>
                  </a:lnTo>
                  <a:lnTo>
                    <a:pt x="556323" y="993114"/>
                  </a:lnTo>
                  <a:lnTo>
                    <a:pt x="556526" y="992149"/>
                  </a:lnTo>
                  <a:close/>
                </a:path>
                <a:path w="737234" h="1167764">
                  <a:moveTo>
                    <a:pt x="569264" y="319100"/>
                  </a:moveTo>
                  <a:lnTo>
                    <a:pt x="565734" y="312635"/>
                  </a:lnTo>
                  <a:lnTo>
                    <a:pt x="564769" y="312635"/>
                  </a:lnTo>
                  <a:lnTo>
                    <a:pt x="562991" y="314388"/>
                  </a:lnTo>
                  <a:lnTo>
                    <a:pt x="559676" y="317741"/>
                  </a:lnTo>
                  <a:lnTo>
                    <a:pt x="560057" y="323811"/>
                  </a:lnTo>
                  <a:lnTo>
                    <a:pt x="567512" y="323811"/>
                  </a:lnTo>
                  <a:lnTo>
                    <a:pt x="569264" y="319100"/>
                  </a:lnTo>
                  <a:close/>
                </a:path>
                <a:path w="737234" h="1167764">
                  <a:moveTo>
                    <a:pt x="589330" y="503021"/>
                  </a:moveTo>
                  <a:lnTo>
                    <a:pt x="587692" y="492861"/>
                  </a:lnTo>
                  <a:lnTo>
                    <a:pt x="578815" y="484555"/>
                  </a:lnTo>
                  <a:lnTo>
                    <a:pt x="563587" y="479666"/>
                  </a:lnTo>
                  <a:lnTo>
                    <a:pt x="557110" y="478878"/>
                  </a:lnTo>
                  <a:lnTo>
                    <a:pt x="552424" y="476707"/>
                  </a:lnTo>
                  <a:lnTo>
                    <a:pt x="549465" y="473773"/>
                  </a:lnTo>
                  <a:lnTo>
                    <a:pt x="544182" y="467880"/>
                  </a:lnTo>
                  <a:lnTo>
                    <a:pt x="538302" y="467880"/>
                  </a:lnTo>
                  <a:lnTo>
                    <a:pt x="532980" y="473176"/>
                  </a:lnTo>
                  <a:lnTo>
                    <a:pt x="529056" y="477100"/>
                  </a:lnTo>
                  <a:lnTo>
                    <a:pt x="529056" y="477304"/>
                  </a:lnTo>
                  <a:lnTo>
                    <a:pt x="535546" y="484555"/>
                  </a:lnTo>
                  <a:lnTo>
                    <a:pt x="535546" y="485736"/>
                  </a:lnTo>
                  <a:lnTo>
                    <a:pt x="528485" y="503618"/>
                  </a:lnTo>
                  <a:lnTo>
                    <a:pt x="528485" y="505574"/>
                  </a:lnTo>
                  <a:lnTo>
                    <a:pt x="566343" y="520103"/>
                  </a:lnTo>
                  <a:lnTo>
                    <a:pt x="574192" y="520103"/>
                  </a:lnTo>
                  <a:lnTo>
                    <a:pt x="576732" y="519112"/>
                  </a:lnTo>
                  <a:lnTo>
                    <a:pt x="582815" y="513435"/>
                  </a:lnTo>
                  <a:lnTo>
                    <a:pt x="589330" y="503021"/>
                  </a:lnTo>
                  <a:close/>
                </a:path>
                <a:path w="737234" h="1167764">
                  <a:moveTo>
                    <a:pt x="674039" y="12903"/>
                  </a:moveTo>
                  <a:lnTo>
                    <a:pt x="672503" y="5778"/>
                  </a:lnTo>
                  <a:lnTo>
                    <a:pt x="667613" y="1079"/>
                  </a:lnTo>
                  <a:lnTo>
                    <a:pt x="661631" y="0"/>
                  </a:lnTo>
                  <a:lnTo>
                    <a:pt x="656780" y="3695"/>
                  </a:lnTo>
                  <a:lnTo>
                    <a:pt x="653821" y="9588"/>
                  </a:lnTo>
                  <a:lnTo>
                    <a:pt x="654418" y="14681"/>
                  </a:lnTo>
                  <a:lnTo>
                    <a:pt x="664629" y="23901"/>
                  </a:lnTo>
                  <a:lnTo>
                    <a:pt x="673252" y="20574"/>
                  </a:lnTo>
                  <a:lnTo>
                    <a:pt x="674039" y="12903"/>
                  </a:lnTo>
                  <a:close/>
                </a:path>
                <a:path w="737234" h="1167764">
                  <a:moveTo>
                    <a:pt x="692073" y="456501"/>
                  </a:moveTo>
                  <a:lnTo>
                    <a:pt x="685025" y="456107"/>
                  </a:lnTo>
                  <a:lnTo>
                    <a:pt x="679538" y="460248"/>
                  </a:lnTo>
                  <a:lnTo>
                    <a:pt x="674827" y="463778"/>
                  </a:lnTo>
                  <a:lnTo>
                    <a:pt x="676795" y="469061"/>
                  </a:lnTo>
                  <a:lnTo>
                    <a:pt x="688352" y="469061"/>
                  </a:lnTo>
                  <a:lnTo>
                    <a:pt x="692073" y="465734"/>
                  </a:lnTo>
                  <a:lnTo>
                    <a:pt x="692073" y="456501"/>
                  </a:lnTo>
                  <a:close/>
                </a:path>
                <a:path w="737234" h="1167764">
                  <a:moveTo>
                    <a:pt x="723277" y="32931"/>
                  </a:moveTo>
                  <a:lnTo>
                    <a:pt x="723061" y="31965"/>
                  </a:lnTo>
                  <a:lnTo>
                    <a:pt x="720140" y="29997"/>
                  </a:lnTo>
                  <a:lnTo>
                    <a:pt x="716216" y="27038"/>
                  </a:lnTo>
                  <a:lnTo>
                    <a:pt x="711898" y="26860"/>
                  </a:lnTo>
                  <a:lnTo>
                    <a:pt x="707974" y="29210"/>
                  </a:lnTo>
                  <a:lnTo>
                    <a:pt x="704049" y="31750"/>
                  </a:lnTo>
                  <a:lnTo>
                    <a:pt x="706589" y="36461"/>
                  </a:lnTo>
                  <a:lnTo>
                    <a:pt x="712863" y="38036"/>
                  </a:lnTo>
                  <a:lnTo>
                    <a:pt x="717003" y="39217"/>
                  </a:lnTo>
                  <a:lnTo>
                    <a:pt x="719137" y="38633"/>
                  </a:lnTo>
                  <a:lnTo>
                    <a:pt x="720928" y="35890"/>
                  </a:lnTo>
                  <a:lnTo>
                    <a:pt x="723277" y="32931"/>
                  </a:lnTo>
                  <a:close/>
                </a:path>
                <a:path w="737234" h="1167764">
                  <a:moveTo>
                    <a:pt x="737006" y="162864"/>
                  </a:moveTo>
                  <a:lnTo>
                    <a:pt x="733120" y="158673"/>
                  </a:lnTo>
                  <a:lnTo>
                    <a:pt x="725817" y="155803"/>
                  </a:lnTo>
                  <a:lnTo>
                    <a:pt x="721106" y="154825"/>
                  </a:lnTo>
                  <a:lnTo>
                    <a:pt x="719531" y="155409"/>
                  </a:lnTo>
                  <a:lnTo>
                    <a:pt x="717778" y="158546"/>
                  </a:lnTo>
                  <a:lnTo>
                    <a:pt x="716686" y="164109"/>
                  </a:lnTo>
                  <a:lnTo>
                    <a:pt x="719302" y="168287"/>
                  </a:lnTo>
                  <a:lnTo>
                    <a:pt x="724789" y="170446"/>
                  </a:lnTo>
                  <a:lnTo>
                    <a:pt x="732307" y="169926"/>
                  </a:lnTo>
                  <a:lnTo>
                    <a:pt x="736917" y="167055"/>
                  </a:lnTo>
                  <a:lnTo>
                    <a:pt x="737006" y="162864"/>
                  </a:lnTo>
                  <a:close/>
                </a:path>
                <a:path w="737234" h="1167764">
                  <a:moveTo>
                    <a:pt x="737158" y="309245"/>
                  </a:moveTo>
                  <a:lnTo>
                    <a:pt x="735203" y="303225"/>
                  </a:lnTo>
                  <a:lnTo>
                    <a:pt x="730529" y="297116"/>
                  </a:lnTo>
                  <a:lnTo>
                    <a:pt x="723061" y="289661"/>
                  </a:lnTo>
                  <a:lnTo>
                    <a:pt x="716000" y="288480"/>
                  </a:lnTo>
                  <a:lnTo>
                    <a:pt x="711301" y="293789"/>
                  </a:lnTo>
                  <a:lnTo>
                    <a:pt x="706196" y="299872"/>
                  </a:lnTo>
                  <a:lnTo>
                    <a:pt x="706005" y="303606"/>
                  </a:lnTo>
                  <a:lnTo>
                    <a:pt x="710120" y="311251"/>
                  </a:lnTo>
                  <a:lnTo>
                    <a:pt x="715467" y="319087"/>
                  </a:lnTo>
                  <a:lnTo>
                    <a:pt x="721131" y="323164"/>
                  </a:lnTo>
                  <a:lnTo>
                    <a:pt x="726973" y="323430"/>
                  </a:lnTo>
                  <a:lnTo>
                    <a:pt x="732878" y="319887"/>
                  </a:lnTo>
                  <a:lnTo>
                    <a:pt x="736384" y="314909"/>
                  </a:lnTo>
                  <a:lnTo>
                    <a:pt x="737158" y="309245"/>
                  </a:lnTo>
                  <a:close/>
                </a:path>
              </a:pathLst>
            </a:custGeom>
            <a:solidFill>
              <a:srgbClr val="FFA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80831" y="7943714"/>
              <a:ext cx="4599164" cy="1625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771649"/>
              <a:ext cx="6315074" cy="85153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5225" y="1533525"/>
              <a:ext cx="9801225" cy="1676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5225" y="3533775"/>
              <a:ext cx="9801225" cy="42767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4880" y="511873"/>
              <a:ext cx="3532378" cy="6289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55154" y="535305"/>
              <a:ext cx="781050" cy="9150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5806" y="535305"/>
              <a:ext cx="648334" cy="9150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6734" y="535305"/>
              <a:ext cx="1765300" cy="9150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50425" y="535305"/>
              <a:ext cx="1003719" cy="9150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27614" y="535305"/>
              <a:ext cx="1042250" cy="9150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31600" y="535305"/>
              <a:ext cx="647700" cy="9150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76100" y="535305"/>
              <a:ext cx="1756917" cy="9150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03986" y="535305"/>
              <a:ext cx="729132" cy="9150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09013" y="535305"/>
              <a:ext cx="1303782" cy="9150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419451" y="535305"/>
              <a:ext cx="2187067" cy="9150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6705600"/>
            <a:chOff x="0" y="0"/>
            <a:chExt cx="18288000" cy="670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6705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6057" y="601327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58410" y="0"/>
                  </a:moveTo>
                  <a:lnTo>
                    <a:pt x="216102" y="1758"/>
                  </a:lnTo>
                  <a:lnTo>
                    <a:pt x="174342" y="10957"/>
                  </a:lnTo>
                  <a:lnTo>
                    <a:pt x="134110" y="27727"/>
                  </a:lnTo>
                  <a:lnTo>
                    <a:pt x="96388" y="52200"/>
                  </a:lnTo>
                  <a:lnTo>
                    <a:pt x="63536" y="83121"/>
                  </a:lnTo>
                  <a:lnTo>
                    <a:pt x="37343" y="118485"/>
                  </a:lnTo>
                  <a:lnTo>
                    <a:pt x="17937" y="157292"/>
                  </a:lnTo>
                  <a:lnTo>
                    <a:pt x="5447" y="198541"/>
                  </a:lnTo>
                  <a:lnTo>
                    <a:pt x="0" y="241233"/>
                  </a:lnTo>
                  <a:lnTo>
                    <a:pt x="1722" y="284366"/>
                  </a:lnTo>
                  <a:lnTo>
                    <a:pt x="10743" y="326942"/>
                  </a:lnTo>
                  <a:lnTo>
                    <a:pt x="27190" y="367960"/>
                  </a:lnTo>
                  <a:lnTo>
                    <a:pt x="51190" y="406419"/>
                  </a:lnTo>
                  <a:lnTo>
                    <a:pt x="81516" y="439914"/>
                  </a:lnTo>
                  <a:lnTo>
                    <a:pt x="116200" y="466619"/>
                  </a:lnTo>
                  <a:lnTo>
                    <a:pt x="154262" y="486405"/>
                  </a:lnTo>
                  <a:lnTo>
                    <a:pt x="194720" y="499139"/>
                  </a:lnTo>
                  <a:lnTo>
                    <a:pt x="236593" y="504693"/>
                  </a:lnTo>
                  <a:lnTo>
                    <a:pt x="278900" y="502937"/>
                  </a:lnTo>
                  <a:lnTo>
                    <a:pt x="320659" y="493740"/>
                  </a:lnTo>
                  <a:lnTo>
                    <a:pt x="360890" y="476971"/>
                  </a:lnTo>
                  <a:lnTo>
                    <a:pt x="398612" y="452502"/>
                  </a:lnTo>
                  <a:lnTo>
                    <a:pt x="432063" y="420851"/>
                  </a:lnTo>
                  <a:lnTo>
                    <a:pt x="458954" y="383971"/>
                  </a:lnTo>
                  <a:lnTo>
                    <a:pt x="474934" y="350872"/>
                  </a:lnTo>
                  <a:lnTo>
                    <a:pt x="132472" y="350871"/>
                  </a:lnTo>
                  <a:lnTo>
                    <a:pt x="120592" y="348939"/>
                  </a:lnTo>
                  <a:lnTo>
                    <a:pt x="103496" y="330107"/>
                  </a:lnTo>
                  <a:lnTo>
                    <a:pt x="105932" y="322347"/>
                  </a:lnTo>
                  <a:lnTo>
                    <a:pt x="143192" y="294888"/>
                  </a:lnTo>
                  <a:lnTo>
                    <a:pt x="168067" y="290488"/>
                  </a:lnTo>
                  <a:lnTo>
                    <a:pt x="171551" y="290488"/>
                  </a:lnTo>
                  <a:lnTo>
                    <a:pt x="173340" y="288664"/>
                  </a:lnTo>
                  <a:lnTo>
                    <a:pt x="173340" y="141022"/>
                  </a:lnTo>
                  <a:lnTo>
                    <a:pt x="334419" y="117920"/>
                  </a:lnTo>
                  <a:lnTo>
                    <a:pt x="456261" y="117920"/>
                  </a:lnTo>
                  <a:lnTo>
                    <a:pt x="443824" y="98269"/>
                  </a:lnTo>
                  <a:lnTo>
                    <a:pt x="413495" y="64775"/>
                  </a:lnTo>
                  <a:lnTo>
                    <a:pt x="378809" y="38070"/>
                  </a:lnTo>
                  <a:lnTo>
                    <a:pt x="340745" y="18286"/>
                  </a:lnTo>
                  <a:lnTo>
                    <a:pt x="300285" y="5552"/>
                  </a:lnTo>
                  <a:lnTo>
                    <a:pt x="258410" y="0"/>
                  </a:lnTo>
                  <a:close/>
                </a:path>
                <a:path w="495300" h="504825">
                  <a:moveTo>
                    <a:pt x="307414" y="177225"/>
                  </a:moveTo>
                  <a:lnTo>
                    <a:pt x="304828" y="177225"/>
                  </a:lnTo>
                  <a:lnTo>
                    <a:pt x="200003" y="192174"/>
                  </a:lnTo>
                  <a:lnTo>
                    <a:pt x="198534" y="193941"/>
                  </a:lnTo>
                  <a:lnTo>
                    <a:pt x="198429" y="312533"/>
                  </a:lnTo>
                  <a:lnTo>
                    <a:pt x="198033" y="317113"/>
                  </a:lnTo>
                  <a:lnTo>
                    <a:pt x="167866" y="343554"/>
                  </a:lnTo>
                  <a:lnTo>
                    <a:pt x="132472" y="350871"/>
                  </a:lnTo>
                  <a:lnTo>
                    <a:pt x="474934" y="350872"/>
                  </a:lnTo>
                  <a:lnTo>
                    <a:pt x="478782" y="342901"/>
                  </a:lnTo>
                  <a:lnTo>
                    <a:pt x="482837" y="328284"/>
                  </a:lnTo>
                  <a:lnTo>
                    <a:pt x="268352" y="328284"/>
                  </a:lnTo>
                  <a:lnTo>
                    <a:pt x="260016" y="327256"/>
                  </a:lnTo>
                  <a:lnTo>
                    <a:pt x="240689" y="309453"/>
                  </a:lnTo>
                  <a:lnTo>
                    <a:pt x="243403" y="299172"/>
                  </a:lnTo>
                  <a:lnTo>
                    <a:pt x="278090" y="272585"/>
                  </a:lnTo>
                  <a:lnTo>
                    <a:pt x="306161" y="267874"/>
                  </a:lnTo>
                  <a:lnTo>
                    <a:pt x="307201" y="267459"/>
                  </a:lnTo>
                  <a:lnTo>
                    <a:pt x="308747" y="265950"/>
                  </a:lnTo>
                  <a:lnTo>
                    <a:pt x="309174" y="264901"/>
                  </a:lnTo>
                  <a:lnTo>
                    <a:pt x="309200" y="179074"/>
                  </a:lnTo>
                  <a:lnTo>
                    <a:pt x="307414" y="177225"/>
                  </a:lnTo>
                  <a:close/>
                </a:path>
                <a:path w="495300" h="504825">
                  <a:moveTo>
                    <a:pt x="456261" y="117920"/>
                  </a:moveTo>
                  <a:lnTo>
                    <a:pt x="334419" y="117920"/>
                  </a:lnTo>
                  <a:lnTo>
                    <a:pt x="334419" y="286984"/>
                  </a:lnTo>
                  <a:lnTo>
                    <a:pt x="332156" y="296089"/>
                  </a:lnTo>
                  <a:lnTo>
                    <a:pt x="301176" y="322021"/>
                  </a:lnTo>
                  <a:lnTo>
                    <a:pt x="268352" y="328284"/>
                  </a:lnTo>
                  <a:lnTo>
                    <a:pt x="482837" y="328284"/>
                  </a:lnTo>
                  <a:lnTo>
                    <a:pt x="491052" y="298631"/>
                  </a:lnTo>
                  <a:lnTo>
                    <a:pt x="495247" y="252358"/>
                  </a:lnTo>
                  <a:lnTo>
                    <a:pt x="491883" y="210987"/>
                  </a:lnTo>
                  <a:lnTo>
                    <a:pt x="482011" y="170989"/>
                  </a:lnTo>
                  <a:lnTo>
                    <a:pt x="465902" y="133153"/>
                  </a:lnTo>
                  <a:lnTo>
                    <a:pt x="456261" y="117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989624" y="2831845"/>
            <a:ext cx="7298055" cy="7461884"/>
            <a:chOff x="10989624" y="2831845"/>
            <a:chExt cx="7298055" cy="746188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9624" y="7865013"/>
              <a:ext cx="7297901" cy="24283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4415" y="2907029"/>
              <a:ext cx="3599434" cy="53632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2567" y="2831845"/>
              <a:ext cx="3353180" cy="53440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9551" y="3383279"/>
              <a:ext cx="1813432" cy="479310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0" y="3950574"/>
            <a:ext cx="53975" cy="114300"/>
          </a:xfrm>
          <a:custGeom>
            <a:avLst/>
            <a:gdLst/>
            <a:ahLst/>
            <a:cxnLst/>
            <a:rect l="l" t="t" r="r" b="b"/>
            <a:pathLst>
              <a:path w="53975" h="114300">
                <a:moveTo>
                  <a:pt x="0" y="114126"/>
                </a:moveTo>
                <a:lnTo>
                  <a:pt x="33265" y="94048"/>
                </a:lnTo>
                <a:lnTo>
                  <a:pt x="53895" y="51319"/>
                </a:lnTo>
                <a:lnTo>
                  <a:pt x="50684" y="32422"/>
                </a:lnTo>
                <a:lnTo>
                  <a:pt x="41261" y="15796"/>
                </a:lnTo>
                <a:lnTo>
                  <a:pt x="26678" y="4024"/>
                </a:lnTo>
                <a:lnTo>
                  <a:pt x="10580" y="0"/>
                </a:lnTo>
                <a:lnTo>
                  <a:pt x="0" y="2021"/>
                </a:lnTo>
                <a:lnTo>
                  <a:pt x="0" y="11412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1213" y="4044741"/>
            <a:ext cx="65631" cy="7046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65882" y="3022331"/>
            <a:ext cx="67945" cy="70485"/>
          </a:xfrm>
          <a:custGeom>
            <a:avLst/>
            <a:gdLst/>
            <a:ahLst/>
            <a:cxnLst/>
            <a:rect l="l" t="t" r="r" b="b"/>
            <a:pathLst>
              <a:path w="67945" h="70485">
                <a:moveTo>
                  <a:pt x="26410" y="70285"/>
                </a:moveTo>
                <a:lnTo>
                  <a:pt x="60648" y="46223"/>
                </a:lnTo>
                <a:lnTo>
                  <a:pt x="67907" y="18033"/>
                </a:lnTo>
                <a:lnTo>
                  <a:pt x="67801" y="9443"/>
                </a:lnTo>
                <a:lnTo>
                  <a:pt x="62634" y="3605"/>
                </a:lnTo>
                <a:lnTo>
                  <a:pt x="55058" y="0"/>
                </a:lnTo>
                <a:lnTo>
                  <a:pt x="34777" y="681"/>
                </a:lnTo>
                <a:lnTo>
                  <a:pt x="16516" y="10599"/>
                </a:lnTo>
                <a:lnTo>
                  <a:pt x="3762" y="26822"/>
                </a:lnTo>
                <a:lnTo>
                  <a:pt x="0" y="46413"/>
                </a:lnTo>
                <a:lnTo>
                  <a:pt x="4573" y="59277"/>
                </a:lnTo>
                <a:lnTo>
                  <a:pt x="14083" y="67593"/>
                </a:lnTo>
                <a:lnTo>
                  <a:pt x="26410" y="702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5833" y="3114603"/>
            <a:ext cx="57150" cy="78740"/>
          </a:xfrm>
          <a:custGeom>
            <a:avLst/>
            <a:gdLst/>
            <a:ahLst/>
            <a:cxnLst/>
            <a:rect l="l" t="t" r="r" b="b"/>
            <a:pathLst>
              <a:path w="57150" h="78739">
                <a:moveTo>
                  <a:pt x="20882" y="78524"/>
                </a:moveTo>
                <a:lnTo>
                  <a:pt x="50690" y="52552"/>
                </a:lnTo>
                <a:lnTo>
                  <a:pt x="56658" y="21692"/>
                </a:lnTo>
                <a:lnTo>
                  <a:pt x="53356" y="11546"/>
                </a:lnTo>
                <a:lnTo>
                  <a:pt x="47311" y="3865"/>
                </a:lnTo>
                <a:lnTo>
                  <a:pt x="39299" y="0"/>
                </a:lnTo>
                <a:lnTo>
                  <a:pt x="29730" y="296"/>
                </a:lnTo>
                <a:lnTo>
                  <a:pt x="2854" y="30321"/>
                </a:lnTo>
                <a:lnTo>
                  <a:pt x="571" y="37364"/>
                </a:lnTo>
                <a:lnTo>
                  <a:pt x="403" y="43789"/>
                </a:lnTo>
                <a:lnTo>
                  <a:pt x="0" y="51507"/>
                </a:lnTo>
                <a:lnTo>
                  <a:pt x="1033" y="67836"/>
                </a:lnTo>
                <a:lnTo>
                  <a:pt x="5906" y="74065"/>
                </a:lnTo>
                <a:lnTo>
                  <a:pt x="13619" y="76916"/>
                </a:lnTo>
                <a:lnTo>
                  <a:pt x="20882" y="7852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320" y="4730726"/>
            <a:ext cx="59055" cy="66040"/>
          </a:xfrm>
          <a:custGeom>
            <a:avLst/>
            <a:gdLst/>
            <a:ahLst/>
            <a:cxnLst/>
            <a:rect l="l" t="t" r="r" b="b"/>
            <a:pathLst>
              <a:path w="59054" h="66039">
                <a:moveTo>
                  <a:pt x="23650" y="64983"/>
                </a:moveTo>
                <a:lnTo>
                  <a:pt x="23562" y="64856"/>
                </a:lnTo>
                <a:lnTo>
                  <a:pt x="34615" y="65448"/>
                </a:lnTo>
                <a:lnTo>
                  <a:pt x="44590" y="61253"/>
                </a:lnTo>
                <a:lnTo>
                  <a:pt x="52493" y="52965"/>
                </a:lnTo>
                <a:lnTo>
                  <a:pt x="57333" y="41282"/>
                </a:lnTo>
                <a:lnTo>
                  <a:pt x="58531" y="28042"/>
                </a:lnTo>
                <a:lnTo>
                  <a:pt x="56161" y="16469"/>
                </a:lnTo>
                <a:lnTo>
                  <a:pt x="50562" y="7397"/>
                </a:lnTo>
                <a:lnTo>
                  <a:pt x="42072" y="1661"/>
                </a:lnTo>
                <a:lnTo>
                  <a:pt x="29467" y="0"/>
                </a:lnTo>
                <a:lnTo>
                  <a:pt x="17185" y="3782"/>
                </a:lnTo>
                <a:lnTo>
                  <a:pt x="7056" y="12005"/>
                </a:lnTo>
                <a:lnTo>
                  <a:pt x="912" y="23667"/>
                </a:lnTo>
                <a:lnTo>
                  <a:pt x="0" y="36948"/>
                </a:lnTo>
                <a:lnTo>
                  <a:pt x="3976" y="49158"/>
                </a:lnTo>
                <a:lnTo>
                  <a:pt x="12105" y="58951"/>
                </a:lnTo>
                <a:lnTo>
                  <a:pt x="23650" y="6498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929" y="4280358"/>
            <a:ext cx="54610" cy="52705"/>
          </a:xfrm>
          <a:custGeom>
            <a:avLst/>
            <a:gdLst/>
            <a:ahLst/>
            <a:cxnLst/>
            <a:rect l="l" t="t" r="r" b="b"/>
            <a:pathLst>
              <a:path w="54610" h="52704">
                <a:moveTo>
                  <a:pt x="20901" y="52646"/>
                </a:moveTo>
                <a:lnTo>
                  <a:pt x="32769" y="51962"/>
                </a:lnTo>
                <a:lnTo>
                  <a:pt x="43413" y="46767"/>
                </a:lnTo>
                <a:lnTo>
                  <a:pt x="51100" y="38341"/>
                </a:lnTo>
                <a:lnTo>
                  <a:pt x="54094" y="27966"/>
                </a:lnTo>
                <a:lnTo>
                  <a:pt x="52187" y="18188"/>
                </a:lnTo>
                <a:lnTo>
                  <a:pt x="46873" y="9649"/>
                </a:lnTo>
                <a:lnTo>
                  <a:pt x="39017" y="3276"/>
                </a:lnTo>
                <a:lnTo>
                  <a:pt x="29482" y="0"/>
                </a:lnTo>
                <a:lnTo>
                  <a:pt x="19358" y="745"/>
                </a:lnTo>
                <a:lnTo>
                  <a:pt x="10278" y="5270"/>
                </a:lnTo>
                <a:lnTo>
                  <a:pt x="3429" y="12664"/>
                </a:lnTo>
                <a:lnTo>
                  <a:pt x="0" y="22016"/>
                </a:lnTo>
                <a:lnTo>
                  <a:pt x="833" y="32260"/>
                </a:lnTo>
                <a:lnTo>
                  <a:pt x="5128" y="41664"/>
                </a:lnTo>
                <a:lnTo>
                  <a:pt x="12112" y="48905"/>
                </a:lnTo>
                <a:lnTo>
                  <a:pt x="20901" y="5264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8223" y="3378045"/>
            <a:ext cx="51435" cy="55880"/>
          </a:xfrm>
          <a:custGeom>
            <a:avLst/>
            <a:gdLst/>
            <a:ahLst/>
            <a:cxnLst/>
            <a:rect l="l" t="t" r="r" b="b"/>
            <a:pathLst>
              <a:path w="51435" h="55879">
                <a:moveTo>
                  <a:pt x="13667" y="54051"/>
                </a:moveTo>
                <a:lnTo>
                  <a:pt x="20489" y="55329"/>
                </a:lnTo>
                <a:lnTo>
                  <a:pt x="27950" y="54188"/>
                </a:lnTo>
                <a:lnTo>
                  <a:pt x="39417" y="47810"/>
                </a:lnTo>
                <a:lnTo>
                  <a:pt x="47471" y="37774"/>
                </a:lnTo>
                <a:lnTo>
                  <a:pt x="51365" y="25500"/>
                </a:lnTo>
                <a:lnTo>
                  <a:pt x="50351" y="12404"/>
                </a:lnTo>
                <a:lnTo>
                  <a:pt x="48893" y="7576"/>
                </a:lnTo>
                <a:lnTo>
                  <a:pt x="43442" y="3912"/>
                </a:lnTo>
                <a:lnTo>
                  <a:pt x="40682" y="738"/>
                </a:lnTo>
                <a:lnTo>
                  <a:pt x="2854" y="19514"/>
                </a:lnTo>
                <a:lnTo>
                  <a:pt x="0" y="35712"/>
                </a:lnTo>
                <a:lnTo>
                  <a:pt x="3049" y="44312"/>
                </a:lnTo>
                <a:lnTo>
                  <a:pt x="7760" y="50372"/>
                </a:lnTo>
                <a:lnTo>
                  <a:pt x="13667" y="5405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1392" y="3597772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1518" y="53214"/>
                </a:moveTo>
                <a:lnTo>
                  <a:pt x="31797" y="52605"/>
                </a:lnTo>
                <a:lnTo>
                  <a:pt x="40956" y="48181"/>
                </a:lnTo>
                <a:lnTo>
                  <a:pt x="47906" y="40767"/>
                </a:lnTo>
                <a:lnTo>
                  <a:pt x="51558" y="31188"/>
                </a:lnTo>
                <a:lnTo>
                  <a:pt x="51033" y="20615"/>
                </a:lnTo>
                <a:lnTo>
                  <a:pt x="46746" y="10944"/>
                </a:lnTo>
                <a:lnTo>
                  <a:pt x="39637" y="3598"/>
                </a:lnTo>
                <a:lnTo>
                  <a:pt x="30647" y="0"/>
                </a:lnTo>
                <a:lnTo>
                  <a:pt x="20957" y="1029"/>
                </a:lnTo>
                <a:lnTo>
                  <a:pt x="11804" y="5809"/>
                </a:lnTo>
                <a:lnTo>
                  <a:pt x="4411" y="13413"/>
                </a:lnTo>
                <a:lnTo>
                  <a:pt x="0" y="22917"/>
                </a:lnTo>
                <a:lnTo>
                  <a:pt x="82" y="32940"/>
                </a:lnTo>
                <a:lnTo>
                  <a:pt x="4312" y="42235"/>
                </a:lnTo>
                <a:lnTo>
                  <a:pt x="11739" y="49441"/>
                </a:lnTo>
                <a:lnTo>
                  <a:pt x="21518" y="5321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3281" y="4351565"/>
            <a:ext cx="55244" cy="54610"/>
          </a:xfrm>
          <a:custGeom>
            <a:avLst/>
            <a:gdLst/>
            <a:ahLst/>
            <a:cxnLst/>
            <a:rect l="l" t="t" r="r" b="b"/>
            <a:pathLst>
              <a:path w="55245" h="54610">
                <a:moveTo>
                  <a:pt x="11940" y="53938"/>
                </a:moveTo>
                <a:lnTo>
                  <a:pt x="51132" y="33577"/>
                </a:lnTo>
                <a:lnTo>
                  <a:pt x="53670" y="26359"/>
                </a:lnTo>
                <a:lnTo>
                  <a:pt x="54787" y="22666"/>
                </a:lnTo>
                <a:lnTo>
                  <a:pt x="54276" y="14156"/>
                </a:lnTo>
                <a:lnTo>
                  <a:pt x="49680" y="6487"/>
                </a:lnTo>
                <a:lnTo>
                  <a:pt x="42490" y="1269"/>
                </a:lnTo>
                <a:lnTo>
                  <a:pt x="34196" y="107"/>
                </a:lnTo>
                <a:lnTo>
                  <a:pt x="824" y="35552"/>
                </a:lnTo>
                <a:lnTo>
                  <a:pt x="0" y="43750"/>
                </a:lnTo>
                <a:lnTo>
                  <a:pt x="3560" y="52302"/>
                </a:lnTo>
                <a:lnTo>
                  <a:pt x="11940" y="5393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4442" y="4217535"/>
            <a:ext cx="50165" cy="47625"/>
          </a:xfrm>
          <a:custGeom>
            <a:avLst/>
            <a:gdLst/>
            <a:ahLst/>
            <a:cxnLst/>
            <a:rect l="l" t="t" r="r" b="b"/>
            <a:pathLst>
              <a:path w="50164" h="47625">
                <a:moveTo>
                  <a:pt x="15859" y="47298"/>
                </a:moveTo>
                <a:lnTo>
                  <a:pt x="27999" y="47274"/>
                </a:lnTo>
                <a:lnTo>
                  <a:pt x="38380" y="43048"/>
                </a:lnTo>
                <a:lnTo>
                  <a:pt x="45980" y="35311"/>
                </a:lnTo>
                <a:lnTo>
                  <a:pt x="49776" y="24753"/>
                </a:lnTo>
                <a:lnTo>
                  <a:pt x="49903" y="24664"/>
                </a:lnTo>
                <a:lnTo>
                  <a:pt x="49120" y="16349"/>
                </a:lnTo>
                <a:lnTo>
                  <a:pt x="45175" y="8847"/>
                </a:lnTo>
                <a:lnTo>
                  <a:pt x="38765" y="3087"/>
                </a:lnTo>
                <a:lnTo>
                  <a:pt x="30586" y="0"/>
                </a:lnTo>
                <a:lnTo>
                  <a:pt x="20602" y="329"/>
                </a:lnTo>
                <a:lnTo>
                  <a:pt x="11753" y="4225"/>
                </a:lnTo>
                <a:lnTo>
                  <a:pt x="4789" y="11176"/>
                </a:lnTo>
                <a:lnTo>
                  <a:pt x="458" y="20674"/>
                </a:lnTo>
                <a:lnTo>
                  <a:pt x="0" y="29572"/>
                </a:lnTo>
                <a:lnTo>
                  <a:pt x="2812" y="37688"/>
                </a:lnTo>
                <a:lnTo>
                  <a:pt x="8298" y="43953"/>
                </a:lnTo>
                <a:lnTo>
                  <a:pt x="15859" y="4729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3949" y="336572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8348" y="50743"/>
                </a:moveTo>
                <a:lnTo>
                  <a:pt x="10522" y="49803"/>
                </a:lnTo>
                <a:lnTo>
                  <a:pt x="21144" y="45061"/>
                </a:lnTo>
                <a:lnTo>
                  <a:pt x="59074" y="23205"/>
                </a:lnTo>
                <a:lnTo>
                  <a:pt x="63555" y="9766"/>
                </a:lnTo>
                <a:lnTo>
                  <a:pt x="60575" y="5039"/>
                </a:lnTo>
                <a:lnTo>
                  <a:pt x="53071" y="0"/>
                </a:lnTo>
                <a:lnTo>
                  <a:pt x="45718" y="1889"/>
                </a:lnTo>
                <a:lnTo>
                  <a:pt x="7719" y="28817"/>
                </a:lnTo>
                <a:lnTo>
                  <a:pt x="79" y="39331"/>
                </a:lnTo>
                <a:lnTo>
                  <a:pt x="382" y="41947"/>
                </a:lnTo>
                <a:lnTo>
                  <a:pt x="0" y="44660"/>
                </a:lnTo>
                <a:lnTo>
                  <a:pt x="3846" y="47363"/>
                </a:lnTo>
                <a:lnTo>
                  <a:pt x="8348" y="5074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0831" y="3911644"/>
            <a:ext cx="40640" cy="41275"/>
          </a:xfrm>
          <a:custGeom>
            <a:avLst/>
            <a:gdLst/>
            <a:ahLst/>
            <a:cxnLst/>
            <a:rect l="l" t="t" r="r" b="b"/>
            <a:pathLst>
              <a:path w="40640" h="41275">
                <a:moveTo>
                  <a:pt x="10521" y="39536"/>
                </a:moveTo>
                <a:lnTo>
                  <a:pt x="40031" y="18245"/>
                </a:lnTo>
                <a:lnTo>
                  <a:pt x="39233" y="10840"/>
                </a:lnTo>
                <a:lnTo>
                  <a:pt x="36102" y="4639"/>
                </a:lnTo>
                <a:lnTo>
                  <a:pt x="30990" y="852"/>
                </a:lnTo>
                <a:lnTo>
                  <a:pt x="21746" y="0"/>
                </a:lnTo>
                <a:lnTo>
                  <a:pt x="12778" y="3507"/>
                </a:lnTo>
                <a:lnTo>
                  <a:pt x="5517" y="10601"/>
                </a:lnTo>
                <a:lnTo>
                  <a:pt x="1392" y="20510"/>
                </a:lnTo>
                <a:lnTo>
                  <a:pt x="0" y="28160"/>
                </a:lnTo>
                <a:lnTo>
                  <a:pt x="2259" y="35917"/>
                </a:lnTo>
                <a:lnTo>
                  <a:pt x="10521" y="3953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5067" y="5012115"/>
            <a:ext cx="38100" cy="34290"/>
          </a:xfrm>
          <a:custGeom>
            <a:avLst/>
            <a:gdLst/>
            <a:ahLst/>
            <a:cxnLst/>
            <a:rect l="l" t="t" r="r" b="b"/>
            <a:pathLst>
              <a:path w="38100" h="34289">
                <a:moveTo>
                  <a:pt x="20063" y="33204"/>
                </a:moveTo>
                <a:lnTo>
                  <a:pt x="28276" y="33920"/>
                </a:lnTo>
                <a:lnTo>
                  <a:pt x="35120" y="28709"/>
                </a:lnTo>
                <a:lnTo>
                  <a:pt x="37531" y="20354"/>
                </a:lnTo>
                <a:lnTo>
                  <a:pt x="37379" y="13700"/>
                </a:lnTo>
                <a:lnTo>
                  <a:pt x="33920" y="7342"/>
                </a:lnTo>
                <a:lnTo>
                  <a:pt x="28158" y="2401"/>
                </a:lnTo>
                <a:lnTo>
                  <a:pt x="21100" y="0"/>
                </a:lnTo>
                <a:lnTo>
                  <a:pt x="13418" y="685"/>
                </a:lnTo>
                <a:lnTo>
                  <a:pt x="6711" y="4031"/>
                </a:lnTo>
                <a:lnTo>
                  <a:pt x="1924" y="9439"/>
                </a:lnTo>
                <a:lnTo>
                  <a:pt x="0" y="16306"/>
                </a:lnTo>
                <a:lnTo>
                  <a:pt x="2191" y="23612"/>
                </a:lnTo>
                <a:lnTo>
                  <a:pt x="6645" y="28689"/>
                </a:lnTo>
                <a:lnTo>
                  <a:pt x="12792" y="31799"/>
                </a:lnTo>
                <a:lnTo>
                  <a:pt x="20063" y="3320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6985" y="4713676"/>
            <a:ext cx="31750" cy="36830"/>
          </a:xfrm>
          <a:custGeom>
            <a:avLst/>
            <a:gdLst/>
            <a:ahLst/>
            <a:cxnLst/>
            <a:rect l="l" t="t" r="r" b="b"/>
            <a:pathLst>
              <a:path w="31750" h="36829">
                <a:moveTo>
                  <a:pt x="22768" y="36798"/>
                </a:moveTo>
                <a:lnTo>
                  <a:pt x="28667" y="30970"/>
                </a:lnTo>
                <a:lnTo>
                  <a:pt x="30804" y="22900"/>
                </a:lnTo>
                <a:lnTo>
                  <a:pt x="31416" y="15228"/>
                </a:lnTo>
                <a:lnTo>
                  <a:pt x="29147" y="9004"/>
                </a:lnTo>
                <a:lnTo>
                  <a:pt x="24502" y="4080"/>
                </a:lnTo>
                <a:lnTo>
                  <a:pt x="17984" y="308"/>
                </a:lnTo>
                <a:lnTo>
                  <a:pt x="8952" y="0"/>
                </a:lnTo>
                <a:lnTo>
                  <a:pt x="2499" y="4279"/>
                </a:lnTo>
                <a:lnTo>
                  <a:pt x="524" y="12380"/>
                </a:lnTo>
                <a:lnTo>
                  <a:pt x="0" y="20121"/>
                </a:lnTo>
                <a:lnTo>
                  <a:pt x="2163" y="26536"/>
                </a:lnTo>
                <a:lnTo>
                  <a:pt x="6857" y="31408"/>
                </a:lnTo>
                <a:lnTo>
                  <a:pt x="13840" y="34505"/>
                </a:lnTo>
                <a:lnTo>
                  <a:pt x="22768" y="3679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4883" y="4551724"/>
            <a:ext cx="33655" cy="30480"/>
          </a:xfrm>
          <a:custGeom>
            <a:avLst/>
            <a:gdLst/>
            <a:ahLst/>
            <a:cxnLst/>
            <a:rect l="l" t="t" r="r" b="b"/>
            <a:pathLst>
              <a:path w="33655" h="30479">
                <a:moveTo>
                  <a:pt x="6716" y="29496"/>
                </a:moveTo>
                <a:lnTo>
                  <a:pt x="33573" y="10230"/>
                </a:lnTo>
                <a:lnTo>
                  <a:pt x="32836" y="4196"/>
                </a:lnTo>
                <a:lnTo>
                  <a:pt x="27898" y="1072"/>
                </a:lnTo>
                <a:lnTo>
                  <a:pt x="22008" y="0"/>
                </a:lnTo>
                <a:lnTo>
                  <a:pt x="12883" y="1339"/>
                </a:lnTo>
                <a:lnTo>
                  <a:pt x="5396" y="5617"/>
                </a:lnTo>
                <a:lnTo>
                  <a:pt x="713" y="12012"/>
                </a:lnTo>
                <a:lnTo>
                  <a:pt x="0" y="19703"/>
                </a:lnTo>
                <a:lnTo>
                  <a:pt x="823" y="23860"/>
                </a:lnTo>
                <a:lnTo>
                  <a:pt x="6716" y="2949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423" y="4878389"/>
            <a:ext cx="26034" cy="24765"/>
          </a:xfrm>
          <a:custGeom>
            <a:avLst/>
            <a:gdLst/>
            <a:ahLst/>
            <a:cxnLst/>
            <a:rect l="l" t="t" r="r" b="b"/>
            <a:pathLst>
              <a:path w="26034" h="24764">
                <a:moveTo>
                  <a:pt x="4960" y="22801"/>
                </a:moveTo>
                <a:lnTo>
                  <a:pt x="17392" y="24173"/>
                </a:lnTo>
                <a:lnTo>
                  <a:pt x="22190" y="21039"/>
                </a:lnTo>
                <a:lnTo>
                  <a:pt x="25865" y="7572"/>
                </a:lnTo>
                <a:lnTo>
                  <a:pt x="17898" y="0"/>
                </a:lnTo>
                <a:lnTo>
                  <a:pt x="9831" y="1537"/>
                </a:lnTo>
                <a:lnTo>
                  <a:pt x="3967" y="2584"/>
                </a:lnTo>
                <a:lnTo>
                  <a:pt x="275" y="6365"/>
                </a:lnTo>
                <a:lnTo>
                  <a:pt x="0" y="12771"/>
                </a:lnTo>
                <a:lnTo>
                  <a:pt x="1094" y="18981"/>
                </a:lnTo>
                <a:lnTo>
                  <a:pt x="4960" y="2280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845" y="3520938"/>
            <a:ext cx="24130" cy="22225"/>
          </a:xfrm>
          <a:custGeom>
            <a:avLst/>
            <a:gdLst/>
            <a:ahLst/>
            <a:cxnLst/>
            <a:rect l="l" t="t" r="r" b="b"/>
            <a:pathLst>
              <a:path w="24129" h="22225">
                <a:moveTo>
                  <a:pt x="6711" y="21685"/>
                </a:moveTo>
                <a:lnTo>
                  <a:pt x="18292" y="21010"/>
                </a:lnTo>
                <a:lnTo>
                  <a:pt x="23756" y="15437"/>
                </a:lnTo>
                <a:lnTo>
                  <a:pt x="23259" y="6553"/>
                </a:lnTo>
                <a:lnTo>
                  <a:pt x="23240" y="4212"/>
                </a:lnTo>
                <a:lnTo>
                  <a:pt x="17925" y="2243"/>
                </a:lnTo>
                <a:lnTo>
                  <a:pt x="14773" y="0"/>
                </a:lnTo>
                <a:lnTo>
                  <a:pt x="6716" y="2095"/>
                </a:lnTo>
                <a:lnTo>
                  <a:pt x="0" y="5993"/>
                </a:lnTo>
                <a:lnTo>
                  <a:pt x="1494" y="17952"/>
                </a:lnTo>
                <a:lnTo>
                  <a:pt x="6711" y="216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4647" y="4613790"/>
            <a:ext cx="22860" cy="22225"/>
          </a:xfrm>
          <a:custGeom>
            <a:avLst/>
            <a:gdLst/>
            <a:ahLst/>
            <a:cxnLst/>
            <a:rect l="l" t="t" r="r" b="b"/>
            <a:pathLst>
              <a:path w="22860" h="22225">
                <a:moveTo>
                  <a:pt x="2690" y="20343"/>
                </a:moveTo>
                <a:lnTo>
                  <a:pt x="15044" y="22146"/>
                </a:lnTo>
                <a:lnTo>
                  <a:pt x="20028" y="18601"/>
                </a:lnTo>
                <a:lnTo>
                  <a:pt x="21429" y="12734"/>
                </a:lnTo>
                <a:lnTo>
                  <a:pt x="22586" y="6377"/>
                </a:lnTo>
                <a:lnTo>
                  <a:pt x="18613" y="2537"/>
                </a:lnTo>
                <a:lnTo>
                  <a:pt x="12975" y="509"/>
                </a:lnTo>
                <a:lnTo>
                  <a:pt x="6504" y="0"/>
                </a:lnTo>
                <a:lnTo>
                  <a:pt x="1873" y="2830"/>
                </a:lnTo>
                <a:lnTo>
                  <a:pt x="970" y="9010"/>
                </a:lnTo>
                <a:lnTo>
                  <a:pt x="0" y="14956"/>
                </a:lnTo>
                <a:lnTo>
                  <a:pt x="2690" y="2034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5385" y="3810193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4" h="17145">
                <a:moveTo>
                  <a:pt x="7574" y="16563"/>
                </a:moveTo>
                <a:lnTo>
                  <a:pt x="13291" y="14487"/>
                </a:lnTo>
                <a:lnTo>
                  <a:pt x="14388" y="12126"/>
                </a:lnTo>
                <a:lnTo>
                  <a:pt x="17141" y="6171"/>
                </a:lnTo>
                <a:lnTo>
                  <a:pt x="14852" y="412"/>
                </a:lnTo>
                <a:lnTo>
                  <a:pt x="5249" y="0"/>
                </a:lnTo>
                <a:lnTo>
                  <a:pt x="2536" y="4515"/>
                </a:lnTo>
                <a:lnTo>
                  <a:pt x="0" y="6836"/>
                </a:lnTo>
                <a:lnTo>
                  <a:pt x="1536" y="10010"/>
                </a:lnTo>
                <a:lnTo>
                  <a:pt x="2542" y="14868"/>
                </a:lnTo>
                <a:lnTo>
                  <a:pt x="5068" y="15661"/>
                </a:lnTo>
                <a:lnTo>
                  <a:pt x="7574" y="1656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535033"/>
            <a:ext cx="19685" cy="96520"/>
          </a:xfrm>
          <a:custGeom>
            <a:avLst/>
            <a:gdLst/>
            <a:ahLst/>
            <a:cxnLst/>
            <a:rect l="l" t="t" r="r" b="b"/>
            <a:pathLst>
              <a:path w="19685" h="96520">
                <a:moveTo>
                  <a:pt x="0" y="96178"/>
                </a:moveTo>
                <a:lnTo>
                  <a:pt x="1973" y="94397"/>
                </a:lnTo>
                <a:lnTo>
                  <a:pt x="14444" y="75203"/>
                </a:lnTo>
                <a:lnTo>
                  <a:pt x="19252" y="54395"/>
                </a:lnTo>
                <a:lnTo>
                  <a:pt x="18008" y="33717"/>
                </a:lnTo>
                <a:lnTo>
                  <a:pt x="12324" y="14913"/>
                </a:lnTo>
                <a:lnTo>
                  <a:pt x="5342" y="3603"/>
                </a:lnTo>
                <a:lnTo>
                  <a:pt x="0" y="0"/>
                </a:lnTo>
                <a:lnTo>
                  <a:pt x="0" y="9617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38" y="4681179"/>
            <a:ext cx="101554" cy="12042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7177" y="4904666"/>
            <a:ext cx="75836" cy="7693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5258" y="4765071"/>
            <a:ext cx="77235" cy="8305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6193" y="5577958"/>
            <a:ext cx="72404" cy="8406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79" y="5205142"/>
            <a:ext cx="64001" cy="74730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05636" y="3183403"/>
            <a:ext cx="66675" cy="62230"/>
          </a:xfrm>
          <a:custGeom>
            <a:avLst/>
            <a:gdLst/>
            <a:ahLst/>
            <a:cxnLst/>
            <a:rect l="l" t="t" r="r" b="b"/>
            <a:pathLst>
              <a:path w="66675" h="62230">
                <a:moveTo>
                  <a:pt x="21674" y="61321"/>
                </a:moveTo>
                <a:lnTo>
                  <a:pt x="58614" y="46005"/>
                </a:lnTo>
                <a:lnTo>
                  <a:pt x="66637" y="18991"/>
                </a:lnTo>
                <a:lnTo>
                  <a:pt x="61669" y="7825"/>
                </a:lnTo>
                <a:lnTo>
                  <a:pt x="51695" y="674"/>
                </a:lnTo>
                <a:lnTo>
                  <a:pt x="37632" y="0"/>
                </a:lnTo>
                <a:lnTo>
                  <a:pt x="28690" y="2450"/>
                </a:lnTo>
                <a:lnTo>
                  <a:pt x="0" y="30356"/>
                </a:lnTo>
                <a:lnTo>
                  <a:pt x="356" y="37537"/>
                </a:lnTo>
                <a:lnTo>
                  <a:pt x="2965" y="45004"/>
                </a:lnTo>
                <a:lnTo>
                  <a:pt x="11026" y="55599"/>
                </a:lnTo>
                <a:lnTo>
                  <a:pt x="21674" y="6132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68106" y="3591733"/>
            <a:ext cx="69215" cy="57785"/>
          </a:xfrm>
          <a:custGeom>
            <a:avLst/>
            <a:gdLst/>
            <a:ahLst/>
            <a:cxnLst/>
            <a:rect l="l" t="t" r="r" b="b"/>
            <a:pathLst>
              <a:path w="69215" h="57785">
                <a:moveTo>
                  <a:pt x="25806" y="55767"/>
                </a:moveTo>
                <a:lnTo>
                  <a:pt x="35206" y="57218"/>
                </a:lnTo>
                <a:lnTo>
                  <a:pt x="44843" y="56048"/>
                </a:lnTo>
                <a:lnTo>
                  <a:pt x="53972" y="52427"/>
                </a:lnTo>
                <a:lnTo>
                  <a:pt x="61923" y="46537"/>
                </a:lnTo>
                <a:lnTo>
                  <a:pt x="66342" y="40897"/>
                </a:lnTo>
                <a:lnTo>
                  <a:pt x="68823" y="34644"/>
                </a:lnTo>
                <a:lnTo>
                  <a:pt x="69188" y="28152"/>
                </a:lnTo>
                <a:lnTo>
                  <a:pt x="67261" y="21795"/>
                </a:lnTo>
                <a:lnTo>
                  <a:pt x="34962" y="0"/>
                </a:lnTo>
                <a:lnTo>
                  <a:pt x="33954" y="39"/>
                </a:lnTo>
                <a:lnTo>
                  <a:pt x="22076" y="1475"/>
                </a:lnTo>
                <a:lnTo>
                  <a:pt x="11747" y="5667"/>
                </a:lnTo>
                <a:lnTo>
                  <a:pt x="4032" y="11983"/>
                </a:lnTo>
                <a:lnTo>
                  <a:pt x="0" y="19794"/>
                </a:lnTo>
                <a:lnTo>
                  <a:pt x="377" y="30495"/>
                </a:lnTo>
                <a:lnTo>
                  <a:pt x="5474" y="40980"/>
                </a:lnTo>
                <a:lnTo>
                  <a:pt x="14288" y="49866"/>
                </a:lnTo>
                <a:lnTo>
                  <a:pt x="25806" y="5576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6044" y="5022697"/>
            <a:ext cx="120650" cy="172720"/>
          </a:xfrm>
          <a:custGeom>
            <a:avLst/>
            <a:gdLst/>
            <a:ahLst/>
            <a:cxnLst/>
            <a:rect l="l" t="t" r="r" b="b"/>
            <a:pathLst>
              <a:path w="120650" h="172720">
                <a:moveTo>
                  <a:pt x="73939" y="132156"/>
                </a:moveTo>
                <a:lnTo>
                  <a:pt x="67995" y="120548"/>
                </a:lnTo>
                <a:lnTo>
                  <a:pt x="57365" y="113372"/>
                </a:lnTo>
                <a:lnTo>
                  <a:pt x="43510" y="112522"/>
                </a:lnTo>
                <a:lnTo>
                  <a:pt x="35382" y="114046"/>
                </a:lnTo>
                <a:lnTo>
                  <a:pt x="27432" y="115062"/>
                </a:lnTo>
                <a:lnTo>
                  <a:pt x="19469" y="114922"/>
                </a:lnTo>
                <a:lnTo>
                  <a:pt x="11277" y="112991"/>
                </a:lnTo>
                <a:lnTo>
                  <a:pt x="6680" y="111379"/>
                </a:lnTo>
                <a:lnTo>
                  <a:pt x="1879" y="115735"/>
                </a:lnTo>
                <a:lnTo>
                  <a:pt x="0" y="122415"/>
                </a:lnTo>
                <a:lnTo>
                  <a:pt x="444" y="124269"/>
                </a:lnTo>
                <a:lnTo>
                  <a:pt x="317" y="128587"/>
                </a:lnTo>
                <a:lnTo>
                  <a:pt x="22517" y="157010"/>
                </a:lnTo>
                <a:lnTo>
                  <a:pt x="32283" y="168414"/>
                </a:lnTo>
                <a:lnTo>
                  <a:pt x="68897" y="157429"/>
                </a:lnTo>
                <a:lnTo>
                  <a:pt x="73761" y="146291"/>
                </a:lnTo>
                <a:lnTo>
                  <a:pt x="73939" y="132156"/>
                </a:lnTo>
                <a:close/>
              </a:path>
              <a:path w="120650" h="172720">
                <a:moveTo>
                  <a:pt x="120472" y="27025"/>
                </a:moveTo>
                <a:lnTo>
                  <a:pt x="116751" y="14312"/>
                </a:lnTo>
                <a:lnTo>
                  <a:pt x="109372" y="4775"/>
                </a:lnTo>
                <a:lnTo>
                  <a:pt x="99174" y="0"/>
                </a:lnTo>
                <a:lnTo>
                  <a:pt x="87845" y="1155"/>
                </a:lnTo>
                <a:lnTo>
                  <a:pt x="77292" y="7569"/>
                </a:lnTo>
                <a:lnTo>
                  <a:pt x="69024" y="17957"/>
                </a:lnTo>
                <a:lnTo>
                  <a:pt x="64465" y="31064"/>
                </a:lnTo>
                <a:lnTo>
                  <a:pt x="64770" y="43865"/>
                </a:lnTo>
                <a:lnTo>
                  <a:pt x="69113" y="55537"/>
                </a:lnTo>
                <a:lnTo>
                  <a:pt x="76581" y="64490"/>
                </a:lnTo>
                <a:lnTo>
                  <a:pt x="86309" y="69100"/>
                </a:lnTo>
                <a:lnTo>
                  <a:pt x="97345" y="68554"/>
                </a:lnTo>
                <a:lnTo>
                  <a:pt x="107213" y="63258"/>
                </a:lnTo>
                <a:lnTo>
                  <a:pt x="114998" y="53949"/>
                </a:lnTo>
                <a:lnTo>
                  <a:pt x="119786" y="41363"/>
                </a:lnTo>
                <a:lnTo>
                  <a:pt x="120472" y="2702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8452" y="3981942"/>
            <a:ext cx="59055" cy="58419"/>
          </a:xfrm>
          <a:custGeom>
            <a:avLst/>
            <a:gdLst/>
            <a:ahLst/>
            <a:cxnLst/>
            <a:rect l="l" t="t" r="r" b="b"/>
            <a:pathLst>
              <a:path w="59055" h="58420">
                <a:moveTo>
                  <a:pt x="22565" y="57899"/>
                </a:moveTo>
                <a:lnTo>
                  <a:pt x="58923" y="38366"/>
                </a:lnTo>
                <a:lnTo>
                  <a:pt x="59000" y="25976"/>
                </a:lnTo>
                <a:lnTo>
                  <a:pt x="54086" y="14556"/>
                </a:lnTo>
                <a:lnTo>
                  <a:pt x="45116" y="5486"/>
                </a:lnTo>
                <a:lnTo>
                  <a:pt x="33028" y="149"/>
                </a:lnTo>
                <a:lnTo>
                  <a:pt x="22796" y="0"/>
                </a:lnTo>
                <a:lnTo>
                  <a:pt x="13331" y="3841"/>
                </a:lnTo>
                <a:lnTo>
                  <a:pt x="5686" y="10997"/>
                </a:lnTo>
                <a:lnTo>
                  <a:pt x="914" y="20796"/>
                </a:lnTo>
                <a:lnTo>
                  <a:pt x="0" y="33169"/>
                </a:lnTo>
                <a:lnTo>
                  <a:pt x="3767" y="44245"/>
                </a:lnTo>
                <a:lnTo>
                  <a:pt x="11528" y="52875"/>
                </a:lnTo>
                <a:lnTo>
                  <a:pt x="22565" y="5789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1776" y="3049393"/>
            <a:ext cx="71120" cy="63500"/>
          </a:xfrm>
          <a:custGeom>
            <a:avLst/>
            <a:gdLst/>
            <a:ahLst/>
            <a:cxnLst/>
            <a:rect l="l" t="t" r="r" b="b"/>
            <a:pathLst>
              <a:path w="71120" h="63500">
                <a:moveTo>
                  <a:pt x="59313" y="62895"/>
                </a:moveTo>
                <a:lnTo>
                  <a:pt x="70917" y="49868"/>
                </a:lnTo>
                <a:lnTo>
                  <a:pt x="63430" y="45166"/>
                </a:lnTo>
                <a:lnTo>
                  <a:pt x="56933" y="33187"/>
                </a:lnTo>
                <a:lnTo>
                  <a:pt x="34824" y="1029"/>
                </a:lnTo>
                <a:lnTo>
                  <a:pt x="26263" y="0"/>
                </a:lnTo>
                <a:lnTo>
                  <a:pt x="16111" y="2736"/>
                </a:lnTo>
                <a:lnTo>
                  <a:pt x="7810" y="8941"/>
                </a:lnTo>
                <a:lnTo>
                  <a:pt x="2169" y="17716"/>
                </a:lnTo>
                <a:lnTo>
                  <a:pt x="0" y="28167"/>
                </a:lnTo>
                <a:lnTo>
                  <a:pt x="1756" y="37656"/>
                </a:lnTo>
                <a:lnTo>
                  <a:pt x="6783" y="45904"/>
                </a:lnTo>
                <a:lnTo>
                  <a:pt x="14359" y="52069"/>
                </a:lnTo>
                <a:lnTo>
                  <a:pt x="23760" y="55311"/>
                </a:lnTo>
                <a:lnTo>
                  <a:pt x="31660" y="56526"/>
                </a:lnTo>
                <a:lnTo>
                  <a:pt x="39933" y="53245"/>
                </a:lnTo>
                <a:lnTo>
                  <a:pt x="47577" y="57085"/>
                </a:lnTo>
                <a:lnTo>
                  <a:pt x="53137" y="59544"/>
                </a:lnTo>
                <a:lnTo>
                  <a:pt x="59313" y="6289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8009" y="4940726"/>
            <a:ext cx="53340" cy="57150"/>
          </a:xfrm>
          <a:custGeom>
            <a:avLst/>
            <a:gdLst/>
            <a:ahLst/>
            <a:cxnLst/>
            <a:rect l="l" t="t" r="r" b="b"/>
            <a:pathLst>
              <a:path w="53340" h="57150">
                <a:moveTo>
                  <a:pt x="22850" y="56942"/>
                </a:moveTo>
                <a:lnTo>
                  <a:pt x="33858" y="56776"/>
                </a:lnTo>
                <a:lnTo>
                  <a:pt x="42954" y="52767"/>
                </a:lnTo>
                <a:lnTo>
                  <a:pt x="49610" y="45330"/>
                </a:lnTo>
                <a:lnTo>
                  <a:pt x="53298" y="34878"/>
                </a:lnTo>
                <a:lnTo>
                  <a:pt x="52679" y="24664"/>
                </a:lnTo>
                <a:lnTo>
                  <a:pt x="48438" y="13958"/>
                </a:lnTo>
                <a:lnTo>
                  <a:pt x="41834" y="4992"/>
                </a:lnTo>
                <a:lnTo>
                  <a:pt x="34126" y="0"/>
                </a:lnTo>
                <a:lnTo>
                  <a:pt x="23417" y="216"/>
                </a:lnTo>
                <a:lnTo>
                  <a:pt x="13023" y="5717"/>
                </a:lnTo>
                <a:lnTo>
                  <a:pt x="4648" y="15155"/>
                </a:lnTo>
                <a:lnTo>
                  <a:pt x="0" y="27181"/>
                </a:lnTo>
                <a:lnTo>
                  <a:pt x="241" y="37815"/>
                </a:lnTo>
                <a:lnTo>
                  <a:pt x="4470" y="46765"/>
                </a:lnTo>
                <a:lnTo>
                  <a:pt x="12177" y="53363"/>
                </a:lnTo>
                <a:lnTo>
                  <a:pt x="22850" y="5694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7777" y="5010062"/>
            <a:ext cx="50800" cy="61594"/>
          </a:xfrm>
          <a:custGeom>
            <a:avLst/>
            <a:gdLst/>
            <a:ahLst/>
            <a:cxnLst/>
            <a:rect l="l" t="t" r="r" b="b"/>
            <a:pathLst>
              <a:path w="50800" h="61595">
                <a:moveTo>
                  <a:pt x="21929" y="61354"/>
                </a:moveTo>
                <a:lnTo>
                  <a:pt x="50342" y="34126"/>
                </a:lnTo>
                <a:lnTo>
                  <a:pt x="50459" y="27380"/>
                </a:lnTo>
                <a:lnTo>
                  <a:pt x="49010" y="20870"/>
                </a:lnTo>
                <a:lnTo>
                  <a:pt x="21173" y="107"/>
                </a:lnTo>
                <a:lnTo>
                  <a:pt x="1373" y="22105"/>
                </a:lnTo>
                <a:lnTo>
                  <a:pt x="334" y="25366"/>
                </a:lnTo>
                <a:lnTo>
                  <a:pt x="402" y="28050"/>
                </a:lnTo>
                <a:lnTo>
                  <a:pt x="0" y="32096"/>
                </a:lnTo>
                <a:lnTo>
                  <a:pt x="390" y="36062"/>
                </a:lnTo>
                <a:lnTo>
                  <a:pt x="2713" y="46086"/>
                </a:lnTo>
                <a:lnTo>
                  <a:pt x="7370" y="53946"/>
                </a:lnTo>
                <a:lnTo>
                  <a:pt x="13921" y="59187"/>
                </a:lnTo>
                <a:lnTo>
                  <a:pt x="21929" y="6135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145" y="5987964"/>
            <a:ext cx="57785" cy="52705"/>
          </a:xfrm>
          <a:custGeom>
            <a:avLst/>
            <a:gdLst/>
            <a:ahLst/>
            <a:cxnLst/>
            <a:rect l="l" t="t" r="r" b="b"/>
            <a:pathLst>
              <a:path w="57785" h="52704">
                <a:moveTo>
                  <a:pt x="16816" y="50619"/>
                </a:moveTo>
                <a:lnTo>
                  <a:pt x="55116" y="34548"/>
                </a:lnTo>
                <a:lnTo>
                  <a:pt x="57459" y="24734"/>
                </a:lnTo>
                <a:lnTo>
                  <a:pt x="55678" y="19846"/>
                </a:lnTo>
                <a:lnTo>
                  <a:pt x="48024" y="8600"/>
                </a:lnTo>
                <a:lnTo>
                  <a:pt x="36517" y="1735"/>
                </a:lnTo>
                <a:lnTo>
                  <a:pt x="23263" y="0"/>
                </a:lnTo>
                <a:lnTo>
                  <a:pt x="10368" y="4142"/>
                </a:lnTo>
                <a:lnTo>
                  <a:pt x="4993" y="7393"/>
                </a:lnTo>
                <a:lnTo>
                  <a:pt x="1164" y="11928"/>
                </a:lnTo>
                <a:lnTo>
                  <a:pt x="7" y="18284"/>
                </a:lnTo>
                <a:lnTo>
                  <a:pt x="0" y="28352"/>
                </a:lnTo>
                <a:lnTo>
                  <a:pt x="3197" y="37885"/>
                </a:lnTo>
                <a:lnTo>
                  <a:pt x="9002" y="45702"/>
                </a:lnTo>
                <a:lnTo>
                  <a:pt x="16816" y="506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3344" y="3036019"/>
            <a:ext cx="37465" cy="72390"/>
          </a:xfrm>
          <a:custGeom>
            <a:avLst/>
            <a:gdLst/>
            <a:ahLst/>
            <a:cxnLst/>
            <a:rect l="l" t="t" r="r" b="b"/>
            <a:pathLst>
              <a:path w="37465" h="72389">
                <a:moveTo>
                  <a:pt x="16297" y="71997"/>
                </a:moveTo>
                <a:lnTo>
                  <a:pt x="33947" y="37976"/>
                </a:lnTo>
                <a:lnTo>
                  <a:pt x="37356" y="21076"/>
                </a:lnTo>
                <a:lnTo>
                  <a:pt x="32255" y="5710"/>
                </a:lnTo>
                <a:lnTo>
                  <a:pt x="24728" y="0"/>
                </a:lnTo>
                <a:lnTo>
                  <a:pt x="9061" y="1734"/>
                </a:lnTo>
                <a:lnTo>
                  <a:pt x="195" y="47934"/>
                </a:lnTo>
                <a:lnTo>
                  <a:pt x="0" y="64356"/>
                </a:lnTo>
                <a:lnTo>
                  <a:pt x="4276" y="68362"/>
                </a:lnTo>
                <a:lnTo>
                  <a:pt x="9562" y="69881"/>
                </a:lnTo>
                <a:lnTo>
                  <a:pt x="16297" y="7199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0120" y="5280280"/>
            <a:ext cx="50165" cy="51435"/>
          </a:xfrm>
          <a:custGeom>
            <a:avLst/>
            <a:gdLst/>
            <a:ahLst/>
            <a:cxnLst/>
            <a:rect l="l" t="t" r="r" b="b"/>
            <a:pathLst>
              <a:path w="50165" h="51435">
                <a:moveTo>
                  <a:pt x="16083" y="50992"/>
                </a:moveTo>
                <a:lnTo>
                  <a:pt x="49531" y="28028"/>
                </a:lnTo>
                <a:lnTo>
                  <a:pt x="49662" y="18646"/>
                </a:lnTo>
                <a:lnTo>
                  <a:pt x="46577" y="10348"/>
                </a:lnTo>
                <a:lnTo>
                  <a:pt x="40719" y="3883"/>
                </a:lnTo>
                <a:lnTo>
                  <a:pt x="32528" y="0"/>
                </a:lnTo>
                <a:lnTo>
                  <a:pt x="22439" y="278"/>
                </a:lnTo>
                <a:lnTo>
                  <a:pt x="12720" y="5299"/>
                </a:lnTo>
                <a:lnTo>
                  <a:pt x="4773" y="13982"/>
                </a:lnTo>
                <a:lnTo>
                  <a:pt x="0" y="25246"/>
                </a:lnTo>
                <a:lnTo>
                  <a:pt x="9" y="33227"/>
                </a:lnTo>
                <a:lnTo>
                  <a:pt x="3154" y="40903"/>
                </a:lnTo>
                <a:lnTo>
                  <a:pt x="8743" y="47187"/>
                </a:lnTo>
                <a:lnTo>
                  <a:pt x="16083" y="5099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04473" y="469007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001" y="47142"/>
                </a:moveTo>
                <a:lnTo>
                  <a:pt x="30990" y="45898"/>
                </a:lnTo>
                <a:lnTo>
                  <a:pt x="38434" y="41227"/>
                </a:lnTo>
                <a:lnTo>
                  <a:pt x="44306" y="34036"/>
                </a:lnTo>
                <a:lnTo>
                  <a:pt x="47578" y="25234"/>
                </a:lnTo>
                <a:lnTo>
                  <a:pt x="47202" y="16751"/>
                </a:lnTo>
                <a:lnTo>
                  <a:pt x="43319" y="9237"/>
                </a:lnTo>
                <a:lnTo>
                  <a:pt x="36566" y="3413"/>
                </a:lnTo>
                <a:lnTo>
                  <a:pt x="27576" y="0"/>
                </a:lnTo>
                <a:lnTo>
                  <a:pt x="17697" y="102"/>
                </a:lnTo>
                <a:lnTo>
                  <a:pt x="9272" y="3945"/>
                </a:lnTo>
                <a:lnTo>
                  <a:pt x="3105" y="10932"/>
                </a:lnTo>
                <a:lnTo>
                  <a:pt x="0" y="20471"/>
                </a:lnTo>
                <a:lnTo>
                  <a:pt x="1208" y="29414"/>
                </a:lnTo>
                <a:lnTo>
                  <a:pt x="6188" y="37709"/>
                </a:lnTo>
                <a:lnTo>
                  <a:pt x="13829" y="44025"/>
                </a:lnTo>
                <a:lnTo>
                  <a:pt x="23020" y="4703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6506" y="5366284"/>
            <a:ext cx="41910" cy="54610"/>
          </a:xfrm>
          <a:custGeom>
            <a:avLst/>
            <a:gdLst/>
            <a:ahLst/>
            <a:cxnLst/>
            <a:rect l="l" t="t" r="r" b="b"/>
            <a:pathLst>
              <a:path w="41910" h="54610">
                <a:moveTo>
                  <a:pt x="12260" y="53273"/>
                </a:moveTo>
                <a:lnTo>
                  <a:pt x="41303" y="25723"/>
                </a:lnTo>
                <a:lnTo>
                  <a:pt x="40962" y="20874"/>
                </a:lnTo>
                <a:lnTo>
                  <a:pt x="13724" y="0"/>
                </a:lnTo>
                <a:lnTo>
                  <a:pt x="5871" y="6473"/>
                </a:lnTo>
                <a:lnTo>
                  <a:pt x="2334" y="16738"/>
                </a:lnTo>
                <a:lnTo>
                  <a:pt x="1482" y="19588"/>
                </a:lnTo>
                <a:lnTo>
                  <a:pt x="423" y="24182"/>
                </a:lnTo>
                <a:lnTo>
                  <a:pt x="0" y="34512"/>
                </a:lnTo>
                <a:lnTo>
                  <a:pt x="1972" y="43025"/>
                </a:lnTo>
                <a:lnTo>
                  <a:pt x="6129" y="49389"/>
                </a:lnTo>
                <a:lnTo>
                  <a:pt x="12260" y="5327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5381943"/>
            <a:ext cx="12065" cy="41910"/>
          </a:xfrm>
          <a:custGeom>
            <a:avLst/>
            <a:gdLst/>
            <a:ahLst/>
            <a:cxnLst/>
            <a:rect l="l" t="t" r="r" b="b"/>
            <a:pathLst>
              <a:path w="12065" h="41910">
                <a:moveTo>
                  <a:pt x="0" y="41303"/>
                </a:moveTo>
                <a:lnTo>
                  <a:pt x="4368" y="39300"/>
                </a:lnTo>
                <a:lnTo>
                  <a:pt x="9400" y="33866"/>
                </a:lnTo>
                <a:lnTo>
                  <a:pt x="11893" y="26686"/>
                </a:lnTo>
                <a:lnTo>
                  <a:pt x="11395" y="16996"/>
                </a:lnTo>
                <a:lnTo>
                  <a:pt x="7702" y="8072"/>
                </a:lnTo>
                <a:lnTo>
                  <a:pt x="1356" y="772"/>
                </a:lnTo>
                <a:lnTo>
                  <a:pt x="0" y="0"/>
                </a:lnTo>
                <a:lnTo>
                  <a:pt x="0" y="413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615" y="2758294"/>
            <a:ext cx="41275" cy="51435"/>
          </a:xfrm>
          <a:custGeom>
            <a:avLst/>
            <a:gdLst/>
            <a:ahLst/>
            <a:cxnLst/>
            <a:rect l="l" t="t" r="r" b="b"/>
            <a:pathLst>
              <a:path w="41275" h="51435">
                <a:moveTo>
                  <a:pt x="18135" y="51324"/>
                </a:moveTo>
                <a:lnTo>
                  <a:pt x="26739" y="49533"/>
                </a:lnTo>
                <a:lnTo>
                  <a:pt x="34731" y="42572"/>
                </a:lnTo>
                <a:lnTo>
                  <a:pt x="39666" y="33540"/>
                </a:lnTo>
                <a:lnTo>
                  <a:pt x="41273" y="24277"/>
                </a:lnTo>
                <a:lnTo>
                  <a:pt x="39557" y="15287"/>
                </a:lnTo>
                <a:lnTo>
                  <a:pt x="34518" y="7069"/>
                </a:lnTo>
                <a:lnTo>
                  <a:pt x="31201" y="3293"/>
                </a:lnTo>
                <a:lnTo>
                  <a:pt x="27031" y="531"/>
                </a:lnTo>
                <a:lnTo>
                  <a:pt x="21788" y="0"/>
                </a:lnTo>
                <a:lnTo>
                  <a:pt x="13850" y="878"/>
                </a:lnTo>
                <a:lnTo>
                  <a:pt x="6795" y="4984"/>
                </a:lnTo>
                <a:lnTo>
                  <a:pt x="1789" y="11468"/>
                </a:lnTo>
                <a:lnTo>
                  <a:pt x="0" y="19476"/>
                </a:lnTo>
                <a:lnTo>
                  <a:pt x="101" y="26251"/>
                </a:lnTo>
                <a:lnTo>
                  <a:pt x="1818" y="33320"/>
                </a:lnTo>
                <a:lnTo>
                  <a:pt x="4342" y="39623"/>
                </a:lnTo>
                <a:lnTo>
                  <a:pt x="10231" y="48001"/>
                </a:lnTo>
                <a:lnTo>
                  <a:pt x="18135" y="5132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6276" y="5011501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70">
                <a:moveTo>
                  <a:pt x="13874" y="51157"/>
                </a:moveTo>
                <a:lnTo>
                  <a:pt x="45357" y="29393"/>
                </a:lnTo>
                <a:lnTo>
                  <a:pt x="45964" y="20089"/>
                </a:lnTo>
                <a:lnTo>
                  <a:pt x="44583" y="12375"/>
                </a:lnTo>
                <a:lnTo>
                  <a:pt x="41478" y="6663"/>
                </a:lnTo>
                <a:lnTo>
                  <a:pt x="36911" y="3368"/>
                </a:lnTo>
                <a:lnTo>
                  <a:pt x="28191" y="0"/>
                </a:lnTo>
                <a:lnTo>
                  <a:pt x="20990" y="3809"/>
                </a:lnTo>
                <a:lnTo>
                  <a:pt x="14912" y="9270"/>
                </a:lnTo>
                <a:lnTo>
                  <a:pt x="10459" y="13135"/>
                </a:lnTo>
                <a:lnTo>
                  <a:pt x="6714" y="18130"/>
                </a:lnTo>
                <a:lnTo>
                  <a:pt x="0" y="30265"/>
                </a:lnTo>
                <a:lnTo>
                  <a:pt x="2260" y="39359"/>
                </a:lnTo>
                <a:lnTo>
                  <a:pt x="13874" y="5115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5892" y="2455600"/>
            <a:ext cx="41910" cy="46990"/>
          </a:xfrm>
          <a:custGeom>
            <a:avLst/>
            <a:gdLst/>
            <a:ahLst/>
            <a:cxnLst/>
            <a:rect l="l" t="t" r="r" b="b"/>
            <a:pathLst>
              <a:path w="41910" h="46989">
                <a:moveTo>
                  <a:pt x="16122" y="46640"/>
                </a:moveTo>
                <a:lnTo>
                  <a:pt x="41845" y="21036"/>
                </a:lnTo>
                <a:lnTo>
                  <a:pt x="37504" y="11266"/>
                </a:lnTo>
                <a:lnTo>
                  <a:pt x="30020" y="3646"/>
                </a:lnTo>
                <a:lnTo>
                  <a:pt x="20643" y="0"/>
                </a:lnTo>
                <a:lnTo>
                  <a:pt x="13894" y="895"/>
                </a:lnTo>
                <a:lnTo>
                  <a:pt x="7833" y="4601"/>
                </a:lnTo>
                <a:lnTo>
                  <a:pt x="3092" y="10566"/>
                </a:lnTo>
                <a:lnTo>
                  <a:pt x="304" y="18237"/>
                </a:lnTo>
                <a:lnTo>
                  <a:pt x="0" y="27816"/>
                </a:lnTo>
                <a:lnTo>
                  <a:pt x="2794" y="36183"/>
                </a:lnTo>
                <a:lnTo>
                  <a:pt x="8307" y="42682"/>
                </a:lnTo>
                <a:lnTo>
                  <a:pt x="16122" y="4664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0845" y="2819182"/>
            <a:ext cx="39370" cy="51435"/>
          </a:xfrm>
          <a:custGeom>
            <a:avLst/>
            <a:gdLst/>
            <a:ahLst/>
            <a:cxnLst/>
            <a:rect l="l" t="t" r="r" b="b"/>
            <a:pathLst>
              <a:path w="39369" h="51435">
                <a:moveTo>
                  <a:pt x="18371" y="51139"/>
                </a:moveTo>
                <a:lnTo>
                  <a:pt x="28034" y="49815"/>
                </a:lnTo>
                <a:lnTo>
                  <a:pt x="35390" y="38308"/>
                </a:lnTo>
                <a:lnTo>
                  <a:pt x="37156" y="33621"/>
                </a:lnTo>
                <a:lnTo>
                  <a:pt x="38801" y="30080"/>
                </a:lnTo>
                <a:lnTo>
                  <a:pt x="38829" y="25833"/>
                </a:lnTo>
                <a:lnTo>
                  <a:pt x="39124" y="22803"/>
                </a:lnTo>
                <a:lnTo>
                  <a:pt x="38757" y="19809"/>
                </a:lnTo>
                <a:lnTo>
                  <a:pt x="36589" y="11852"/>
                </a:lnTo>
                <a:lnTo>
                  <a:pt x="32281" y="5483"/>
                </a:lnTo>
                <a:lnTo>
                  <a:pt x="26462" y="1325"/>
                </a:lnTo>
                <a:lnTo>
                  <a:pt x="19758" y="0"/>
                </a:lnTo>
                <a:lnTo>
                  <a:pt x="11166" y="2359"/>
                </a:lnTo>
                <a:lnTo>
                  <a:pt x="4531" y="7960"/>
                </a:lnTo>
                <a:lnTo>
                  <a:pt x="570" y="15878"/>
                </a:lnTo>
                <a:lnTo>
                  <a:pt x="0" y="25188"/>
                </a:lnTo>
                <a:lnTo>
                  <a:pt x="1142" y="33578"/>
                </a:lnTo>
                <a:lnTo>
                  <a:pt x="5093" y="40296"/>
                </a:lnTo>
                <a:lnTo>
                  <a:pt x="11701" y="45673"/>
                </a:lnTo>
                <a:lnTo>
                  <a:pt x="18371" y="511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7347" y="2456171"/>
            <a:ext cx="38100" cy="49530"/>
          </a:xfrm>
          <a:custGeom>
            <a:avLst/>
            <a:gdLst/>
            <a:ahLst/>
            <a:cxnLst/>
            <a:rect l="l" t="t" r="r" b="b"/>
            <a:pathLst>
              <a:path w="38100" h="49530">
                <a:moveTo>
                  <a:pt x="14566" y="48344"/>
                </a:moveTo>
                <a:lnTo>
                  <a:pt x="37552" y="27354"/>
                </a:lnTo>
                <a:lnTo>
                  <a:pt x="37419" y="24414"/>
                </a:lnTo>
                <a:lnTo>
                  <a:pt x="16054" y="0"/>
                </a:lnTo>
                <a:lnTo>
                  <a:pt x="10655" y="1837"/>
                </a:lnTo>
                <a:lnTo>
                  <a:pt x="6115" y="6170"/>
                </a:lnTo>
                <a:lnTo>
                  <a:pt x="2589" y="12956"/>
                </a:lnTo>
                <a:lnTo>
                  <a:pt x="230" y="22153"/>
                </a:lnTo>
                <a:lnTo>
                  <a:pt x="290" y="23656"/>
                </a:lnTo>
                <a:lnTo>
                  <a:pt x="0" y="27699"/>
                </a:lnTo>
                <a:lnTo>
                  <a:pt x="631" y="31565"/>
                </a:lnTo>
                <a:lnTo>
                  <a:pt x="3333" y="38893"/>
                </a:lnTo>
                <a:lnTo>
                  <a:pt x="8253" y="44697"/>
                </a:lnTo>
                <a:lnTo>
                  <a:pt x="14566" y="4834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75773" y="3566892"/>
            <a:ext cx="45085" cy="42545"/>
          </a:xfrm>
          <a:custGeom>
            <a:avLst/>
            <a:gdLst/>
            <a:ahLst/>
            <a:cxnLst/>
            <a:rect l="l" t="t" r="r" b="b"/>
            <a:pathLst>
              <a:path w="45084" h="42545">
                <a:moveTo>
                  <a:pt x="21479" y="42309"/>
                </a:moveTo>
                <a:lnTo>
                  <a:pt x="29710" y="41123"/>
                </a:lnTo>
                <a:lnTo>
                  <a:pt x="37038" y="36946"/>
                </a:lnTo>
                <a:lnTo>
                  <a:pt x="42424" y="30640"/>
                </a:lnTo>
                <a:lnTo>
                  <a:pt x="44826" y="23072"/>
                </a:lnTo>
                <a:lnTo>
                  <a:pt x="43676" y="15217"/>
                </a:lnTo>
                <a:lnTo>
                  <a:pt x="39536" y="8195"/>
                </a:lnTo>
                <a:lnTo>
                  <a:pt x="33105" y="2843"/>
                </a:lnTo>
                <a:lnTo>
                  <a:pt x="25086" y="0"/>
                </a:lnTo>
                <a:lnTo>
                  <a:pt x="17041" y="647"/>
                </a:lnTo>
                <a:lnTo>
                  <a:pt x="9332" y="4340"/>
                </a:lnTo>
                <a:lnTo>
                  <a:pt x="3228" y="10203"/>
                </a:lnTo>
                <a:lnTo>
                  <a:pt x="0" y="17362"/>
                </a:lnTo>
                <a:lnTo>
                  <a:pt x="806" y="25727"/>
                </a:lnTo>
                <a:lnTo>
                  <a:pt x="5426" y="33585"/>
                </a:lnTo>
                <a:lnTo>
                  <a:pt x="12703" y="39569"/>
                </a:lnTo>
                <a:lnTo>
                  <a:pt x="21479" y="4230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9321" y="5029005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7770" y="42773"/>
                </a:moveTo>
                <a:lnTo>
                  <a:pt x="26109" y="42637"/>
                </a:lnTo>
                <a:lnTo>
                  <a:pt x="33254" y="39372"/>
                </a:lnTo>
                <a:lnTo>
                  <a:pt x="38567" y="33456"/>
                </a:lnTo>
                <a:lnTo>
                  <a:pt x="41407" y="25369"/>
                </a:lnTo>
                <a:lnTo>
                  <a:pt x="41233" y="16659"/>
                </a:lnTo>
                <a:lnTo>
                  <a:pt x="38232" y="9041"/>
                </a:lnTo>
                <a:lnTo>
                  <a:pt x="32856" y="3245"/>
                </a:lnTo>
                <a:lnTo>
                  <a:pt x="25555" y="0"/>
                </a:lnTo>
                <a:lnTo>
                  <a:pt x="16636" y="98"/>
                </a:lnTo>
                <a:lnTo>
                  <a:pt x="8999" y="3637"/>
                </a:lnTo>
                <a:lnTo>
                  <a:pt x="3247" y="10232"/>
                </a:lnTo>
                <a:lnTo>
                  <a:pt x="0" y="19391"/>
                </a:lnTo>
                <a:lnTo>
                  <a:pt x="191" y="27708"/>
                </a:lnTo>
                <a:lnTo>
                  <a:pt x="3432" y="34681"/>
                </a:lnTo>
                <a:lnTo>
                  <a:pt x="9400" y="39855"/>
                </a:lnTo>
                <a:lnTo>
                  <a:pt x="17770" y="4277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1173" y="3276850"/>
            <a:ext cx="42545" cy="43180"/>
          </a:xfrm>
          <a:custGeom>
            <a:avLst/>
            <a:gdLst/>
            <a:ahLst/>
            <a:cxnLst/>
            <a:rect l="l" t="t" r="r" b="b"/>
            <a:pathLst>
              <a:path w="42545" h="43179">
                <a:moveTo>
                  <a:pt x="17203" y="42871"/>
                </a:moveTo>
                <a:lnTo>
                  <a:pt x="42545" y="18543"/>
                </a:lnTo>
                <a:lnTo>
                  <a:pt x="41176" y="11392"/>
                </a:lnTo>
                <a:lnTo>
                  <a:pt x="40992" y="4458"/>
                </a:lnTo>
                <a:lnTo>
                  <a:pt x="34268" y="2900"/>
                </a:lnTo>
                <a:lnTo>
                  <a:pt x="27543" y="118"/>
                </a:lnTo>
                <a:lnTo>
                  <a:pt x="20779" y="0"/>
                </a:lnTo>
                <a:lnTo>
                  <a:pt x="12487" y="1480"/>
                </a:lnTo>
                <a:lnTo>
                  <a:pt x="5999" y="5950"/>
                </a:lnTo>
                <a:lnTo>
                  <a:pt x="1732" y="12765"/>
                </a:lnTo>
                <a:lnTo>
                  <a:pt x="107" y="21282"/>
                </a:lnTo>
                <a:lnTo>
                  <a:pt x="1193" y="28984"/>
                </a:lnTo>
                <a:lnTo>
                  <a:pt x="4830" y="35596"/>
                </a:lnTo>
                <a:lnTo>
                  <a:pt x="10353" y="40444"/>
                </a:lnTo>
                <a:lnTo>
                  <a:pt x="17203" y="4287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02348" y="4448868"/>
            <a:ext cx="31750" cy="55880"/>
          </a:xfrm>
          <a:custGeom>
            <a:avLst/>
            <a:gdLst/>
            <a:ahLst/>
            <a:cxnLst/>
            <a:rect l="l" t="t" r="r" b="b"/>
            <a:pathLst>
              <a:path w="31750" h="55879">
                <a:moveTo>
                  <a:pt x="16646" y="55785"/>
                </a:moveTo>
                <a:lnTo>
                  <a:pt x="24099" y="54693"/>
                </a:lnTo>
                <a:lnTo>
                  <a:pt x="28379" y="48125"/>
                </a:lnTo>
                <a:lnTo>
                  <a:pt x="29616" y="45456"/>
                </a:lnTo>
                <a:lnTo>
                  <a:pt x="30853" y="43233"/>
                </a:lnTo>
                <a:lnTo>
                  <a:pt x="31389" y="35361"/>
                </a:lnTo>
                <a:lnTo>
                  <a:pt x="31445" y="27673"/>
                </a:lnTo>
                <a:lnTo>
                  <a:pt x="30799" y="20150"/>
                </a:lnTo>
                <a:lnTo>
                  <a:pt x="29227" y="12771"/>
                </a:lnTo>
                <a:lnTo>
                  <a:pt x="27072" y="5367"/>
                </a:lnTo>
                <a:lnTo>
                  <a:pt x="20211" y="0"/>
                </a:lnTo>
                <a:lnTo>
                  <a:pt x="13944" y="529"/>
                </a:lnTo>
                <a:lnTo>
                  <a:pt x="7617" y="935"/>
                </a:lnTo>
                <a:lnTo>
                  <a:pt x="996" y="7077"/>
                </a:lnTo>
                <a:lnTo>
                  <a:pt x="167" y="14384"/>
                </a:lnTo>
                <a:lnTo>
                  <a:pt x="0" y="25086"/>
                </a:lnTo>
                <a:lnTo>
                  <a:pt x="2084" y="35061"/>
                </a:lnTo>
                <a:lnTo>
                  <a:pt x="6518" y="44232"/>
                </a:lnTo>
                <a:lnTo>
                  <a:pt x="13404" y="52524"/>
                </a:lnTo>
                <a:lnTo>
                  <a:pt x="13364" y="52739"/>
                </a:lnTo>
                <a:lnTo>
                  <a:pt x="16646" y="5578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6077" y="3341700"/>
            <a:ext cx="42545" cy="45720"/>
          </a:xfrm>
          <a:custGeom>
            <a:avLst/>
            <a:gdLst/>
            <a:ahLst/>
            <a:cxnLst/>
            <a:rect l="l" t="t" r="r" b="b"/>
            <a:pathLst>
              <a:path w="42545" h="45720">
                <a:moveTo>
                  <a:pt x="26719" y="45408"/>
                </a:moveTo>
                <a:lnTo>
                  <a:pt x="33093" y="42784"/>
                </a:lnTo>
                <a:lnTo>
                  <a:pt x="37627" y="36819"/>
                </a:lnTo>
                <a:lnTo>
                  <a:pt x="37499" y="36907"/>
                </a:lnTo>
                <a:lnTo>
                  <a:pt x="41233" y="30120"/>
                </a:lnTo>
                <a:lnTo>
                  <a:pt x="30423" y="0"/>
                </a:lnTo>
                <a:lnTo>
                  <a:pt x="17716" y="136"/>
                </a:lnTo>
                <a:lnTo>
                  <a:pt x="12595" y="3211"/>
                </a:lnTo>
                <a:lnTo>
                  <a:pt x="2598" y="12300"/>
                </a:lnTo>
                <a:lnTo>
                  <a:pt x="1450" y="19215"/>
                </a:lnTo>
                <a:lnTo>
                  <a:pt x="0" y="25963"/>
                </a:lnTo>
                <a:lnTo>
                  <a:pt x="3170" y="30547"/>
                </a:lnTo>
                <a:lnTo>
                  <a:pt x="7348" y="36317"/>
                </a:lnTo>
                <a:lnTo>
                  <a:pt x="12261" y="41107"/>
                </a:lnTo>
                <a:lnTo>
                  <a:pt x="26719" y="4540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624" y="2560728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5" h="46989">
                <a:moveTo>
                  <a:pt x="18259" y="46919"/>
                </a:moveTo>
                <a:lnTo>
                  <a:pt x="37218" y="16523"/>
                </a:lnTo>
                <a:lnTo>
                  <a:pt x="34801" y="7376"/>
                </a:lnTo>
                <a:lnTo>
                  <a:pt x="33201" y="3334"/>
                </a:lnTo>
                <a:lnTo>
                  <a:pt x="29912" y="1232"/>
                </a:lnTo>
                <a:lnTo>
                  <a:pt x="25895" y="78"/>
                </a:lnTo>
                <a:lnTo>
                  <a:pt x="23960" y="316"/>
                </a:lnTo>
                <a:lnTo>
                  <a:pt x="21793" y="0"/>
                </a:lnTo>
                <a:lnTo>
                  <a:pt x="0" y="36005"/>
                </a:lnTo>
                <a:lnTo>
                  <a:pt x="5358" y="43236"/>
                </a:lnTo>
                <a:lnTo>
                  <a:pt x="12024" y="45117"/>
                </a:lnTo>
                <a:lnTo>
                  <a:pt x="18259" y="469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07412" y="3201065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5" h="40639">
                <a:moveTo>
                  <a:pt x="17355" y="40087"/>
                </a:moveTo>
                <a:lnTo>
                  <a:pt x="24799" y="39458"/>
                </a:lnTo>
                <a:lnTo>
                  <a:pt x="31671" y="36167"/>
                </a:lnTo>
                <a:lnTo>
                  <a:pt x="36980" y="30902"/>
                </a:lnTo>
                <a:lnTo>
                  <a:pt x="39732" y="24347"/>
                </a:lnTo>
                <a:lnTo>
                  <a:pt x="39164" y="16306"/>
                </a:lnTo>
                <a:lnTo>
                  <a:pt x="35447" y="8735"/>
                </a:lnTo>
                <a:lnTo>
                  <a:pt x="29479" y="2883"/>
                </a:lnTo>
                <a:lnTo>
                  <a:pt x="22159" y="0"/>
                </a:lnTo>
                <a:lnTo>
                  <a:pt x="14626" y="552"/>
                </a:lnTo>
                <a:lnTo>
                  <a:pt x="7792" y="3841"/>
                </a:lnTo>
                <a:lnTo>
                  <a:pt x="2603" y="9182"/>
                </a:lnTo>
                <a:lnTo>
                  <a:pt x="0" y="15891"/>
                </a:lnTo>
                <a:lnTo>
                  <a:pt x="536" y="24285"/>
                </a:lnTo>
                <a:lnTo>
                  <a:pt x="4057" y="31740"/>
                </a:lnTo>
                <a:lnTo>
                  <a:pt x="9888" y="37320"/>
                </a:lnTo>
                <a:lnTo>
                  <a:pt x="17355" y="4008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7069" y="2021934"/>
            <a:ext cx="34290" cy="47625"/>
          </a:xfrm>
          <a:custGeom>
            <a:avLst/>
            <a:gdLst/>
            <a:ahLst/>
            <a:cxnLst/>
            <a:rect l="l" t="t" r="r" b="b"/>
            <a:pathLst>
              <a:path w="34290" h="47625">
                <a:moveTo>
                  <a:pt x="12932" y="47203"/>
                </a:moveTo>
                <a:lnTo>
                  <a:pt x="27993" y="42686"/>
                </a:lnTo>
                <a:lnTo>
                  <a:pt x="32046" y="35087"/>
                </a:lnTo>
                <a:lnTo>
                  <a:pt x="33638" y="26950"/>
                </a:lnTo>
                <a:lnTo>
                  <a:pt x="33863" y="17791"/>
                </a:lnTo>
                <a:lnTo>
                  <a:pt x="31757" y="10086"/>
                </a:lnTo>
                <a:lnTo>
                  <a:pt x="27688" y="4464"/>
                </a:lnTo>
                <a:lnTo>
                  <a:pt x="22019" y="1555"/>
                </a:lnTo>
                <a:lnTo>
                  <a:pt x="14848" y="0"/>
                </a:lnTo>
                <a:lnTo>
                  <a:pt x="6467" y="6321"/>
                </a:lnTo>
                <a:lnTo>
                  <a:pt x="2390" y="16499"/>
                </a:lnTo>
                <a:lnTo>
                  <a:pt x="432" y="23053"/>
                </a:lnTo>
                <a:lnTo>
                  <a:pt x="0" y="29478"/>
                </a:lnTo>
                <a:lnTo>
                  <a:pt x="1397" y="35705"/>
                </a:lnTo>
                <a:lnTo>
                  <a:pt x="4930" y="41661"/>
                </a:lnTo>
                <a:lnTo>
                  <a:pt x="8404" y="45800"/>
                </a:lnTo>
                <a:lnTo>
                  <a:pt x="12932" y="472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55217" y="3208762"/>
            <a:ext cx="40640" cy="37465"/>
          </a:xfrm>
          <a:custGeom>
            <a:avLst/>
            <a:gdLst/>
            <a:ahLst/>
            <a:cxnLst/>
            <a:rect l="l" t="t" r="r" b="b"/>
            <a:pathLst>
              <a:path w="40639" h="37464">
                <a:moveTo>
                  <a:pt x="16709" y="37018"/>
                </a:moveTo>
                <a:lnTo>
                  <a:pt x="40462" y="9561"/>
                </a:lnTo>
                <a:lnTo>
                  <a:pt x="33708" y="1320"/>
                </a:lnTo>
                <a:lnTo>
                  <a:pt x="24192" y="0"/>
                </a:lnTo>
                <a:lnTo>
                  <a:pt x="15503" y="367"/>
                </a:lnTo>
                <a:lnTo>
                  <a:pt x="8104" y="3572"/>
                </a:lnTo>
                <a:lnTo>
                  <a:pt x="2701" y="9127"/>
                </a:lnTo>
                <a:lnTo>
                  <a:pt x="0" y="16545"/>
                </a:lnTo>
                <a:lnTo>
                  <a:pt x="491" y="24040"/>
                </a:lnTo>
                <a:lnTo>
                  <a:pt x="3761" y="30357"/>
                </a:lnTo>
                <a:lnTo>
                  <a:pt x="9328" y="34887"/>
                </a:lnTo>
                <a:lnTo>
                  <a:pt x="16709" y="3701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55572" y="4093676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8197" y="37919"/>
                </a:moveTo>
                <a:lnTo>
                  <a:pt x="27900" y="39128"/>
                </a:lnTo>
                <a:lnTo>
                  <a:pt x="37928" y="33050"/>
                </a:lnTo>
                <a:lnTo>
                  <a:pt x="39304" y="25064"/>
                </a:lnTo>
                <a:lnTo>
                  <a:pt x="38927" y="16809"/>
                </a:lnTo>
                <a:lnTo>
                  <a:pt x="35549" y="9145"/>
                </a:lnTo>
                <a:lnTo>
                  <a:pt x="29894" y="3174"/>
                </a:lnTo>
                <a:lnTo>
                  <a:pt x="22685" y="0"/>
                </a:lnTo>
                <a:lnTo>
                  <a:pt x="14988" y="113"/>
                </a:lnTo>
                <a:lnTo>
                  <a:pt x="8078" y="2948"/>
                </a:lnTo>
                <a:lnTo>
                  <a:pt x="2801" y="7979"/>
                </a:lnTo>
                <a:lnTo>
                  <a:pt x="0" y="14682"/>
                </a:lnTo>
                <a:lnTo>
                  <a:pt x="349" y="22743"/>
                </a:lnTo>
                <a:lnTo>
                  <a:pt x="3947" y="29871"/>
                </a:lnTo>
                <a:lnTo>
                  <a:pt x="10121" y="35214"/>
                </a:lnTo>
                <a:lnTo>
                  <a:pt x="18197" y="379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6972" y="2318591"/>
            <a:ext cx="35560" cy="45085"/>
          </a:xfrm>
          <a:custGeom>
            <a:avLst/>
            <a:gdLst/>
            <a:ahLst/>
            <a:cxnLst/>
            <a:rect l="l" t="t" r="r" b="b"/>
            <a:pathLst>
              <a:path w="35559" h="45085">
                <a:moveTo>
                  <a:pt x="15161" y="44679"/>
                </a:moveTo>
                <a:lnTo>
                  <a:pt x="21626" y="42772"/>
                </a:lnTo>
                <a:lnTo>
                  <a:pt x="30574" y="40060"/>
                </a:lnTo>
                <a:lnTo>
                  <a:pt x="33987" y="32922"/>
                </a:lnTo>
                <a:lnTo>
                  <a:pt x="34731" y="24554"/>
                </a:lnTo>
                <a:lnTo>
                  <a:pt x="35046" y="19769"/>
                </a:lnTo>
                <a:lnTo>
                  <a:pt x="34235" y="14445"/>
                </a:lnTo>
                <a:lnTo>
                  <a:pt x="30976" y="6684"/>
                </a:lnTo>
                <a:lnTo>
                  <a:pt x="27272" y="4418"/>
                </a:lnTo>
                <a:lnTo>
                  <a:pt x="25970" y="3012"/>
                </a:lnTo>
                <a:lnTo>
                  <a:pt x="0" y="21169"/>
                </a:lnTo>
                <a:lnTo>
                  <a:pt x="886" y="27586"/>
                </a:lnTo>
                <a:lnTo>
                  <a:pt x="4047" y="34230"/>
                </a:lnTo>
                <a:lnTo>
                  <a:pt x="8434" y="41295"/>
                </a:lnTo>
                <a:lnTo>
                  <a:pt x="15161" y="4467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994" y="2207777"/>
            <a:ext cx="67945" cy="55244"/>
          </a:xfrm>
          <a:custGeom>
            <a:avLst/>
            <a:gdLst/>
            <a:ahLst/>
            <a:cxnLst/>
            <a:rect l="l" t="t" r="r" b="b"/>
            <a:pathLst>
              <a:path w="67945" h="55244">
                <a:moveTo>
                  <a:pt x="16672" y="54873"/>
                </a:moveTo>
                <a:lnTo>
                  <a:pt x="23867" y="54095"/>
                </a:lnTo>
                <a:lnTo>
                  <a:pt x="30621" y="50357"/>
                </a:lnTo>
                <a:lnTo>
                  <a:pt x="36388" y="45563"/>
                </a:lnTo>
                <a:lnTo>
                  <a:pt x="37882" y="38577"/>
                </a:lnTo>
                <a:lnTo>
                  <a:pt x="39885" y="31852"/>
                </a:lnTo>
                <a:lnTo>
                  <a:pt x="46163" y="35254"/>
                </a:lnTo>
                <a:lnTo>
                  <a:pt x="52418" y="37561"/>
                </a:lnTo>
                <a:lnTo>
                  <a:pt x="64843" y="29804"/>
                </a:lnTo>
                <a:lnTo>
                  <a:pt x="67442" y="24690"/>
                </a:lnTo>
                <a:lnTo>
                  <a:pt x="66974" y="10758"/>
                </a:lnTo>
                <a:lnTo>
                  <a:pt x="62600" y="5453"/>
                </a:lnTo>
                <a:lnTo>
                  <a:pt x="49576" y="0"/>
                </a:lnTo>
                <a:lnTo>
                  <a:pt x="44392" y="2807"/>
                </a:lnTo>
                <a:lnTo>
                  <a:pt x="37725" y="11935"/>
                </a:lnTo>
                <a:lnTo>
                  <a:pt x="35486" y="16291"/>
                </a:lnTo>
                <a:lnTo>
                  <a:pt x="32942" y="20492"/>
                </a:lnTo>
                <a:lnTo>
                  <a:pt x="26532" y="17614"/>
                </a:lnTo>
                <a:lnTo>
                  <a:pt x="20148" y="16601"/>
                </a:lnTo>
                <a:lnTo>
                  <a:pt x="13818" y="17695"/>
                </a:lnTo>
                <a:lnTo>
                  <a:pt x="7571" y="21139"/>
                </a:lnTo>
                <a:lnTo>
                  <a:pt x="2415" y="26960"/>
                </a:lnTo>
                <a:lnTo>
                  <a:pt x="0" y="33938"/>
                </a:lnTo>
                <a:lnTo>
                  <a:pt x="434" y="41186"/>
                </a:lnTo>
                <a:lnTo>
                  <a:pt x="3828" y="47818"/>
                </a:lnTo>
                <a:lnTo>
                  <a:pt x="9753" y="52758"/>
                </a:lnTo>
                <a:lnTo>
                  <a:pt x="16672" y="5487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2512" y="5450013"/>
            <a:ext cx="31115" cy="45085"/>
          </a:xfrm>
          <a:custGeom>
            <a:avLst/>
            <a:gdLst/>
            <a:ahLst/>
            <a:cxnLst/>
            <a:rect l="l" t="t" r="r" b="b"/>
            <a:pathLst>
              <a:path w="31115" h="45085">
                <a:moveTo>
                  <a:pt x="10304" y="43899"/>
                </a:moveTo>
                <a:lnTo>
                  <a:pt x="20448" y="44521"/>
                </a:lnTo>
                <a:lnTo>
                  <a:pt x="26380" y="34358"/>
                </a:lnTo>
                <a:lnTo>
                  <a:pt x="28484" y="28730"/>
                </a:lnTo>
                <a:lnTo>
                  <a:pt x="31016" y="23069"/>
                </a:lnTo>
                <a:lnTo>
                  <a:pt x="30591" y="18985"/>
                </a:lnTo>
                <a:lnTo>
                  <a:pt x="30490" y="14959"/>
                </a:lnTo>
                <a:lnTo>
                  <a:pt x="27924" y="4363"/>
                </a:lnTo>
                <a:lnTo>
                  <a:pt x="20464" y="0"/>
                </a:lnTo>
                <a:lnTo>
                  <a:pt x="13307" y="812"/>
                </a:lnTo>
                <a:lnTo>
                  <a:pt x="6132" y="1732"/>
                </a:lnTo>
                <a:lnTo>
                  <a:pt x="0" y="8408"/>
                </a:lnTo>
                <a:lnTo>
                  <a:pt x="2694" y="23369"/>
                </a:lnTo>
                <a:lnTo>
                  <a:pt x="5134" y="31048"/>
                </a:lnTo>
                <a:lnTo>
                  <a:pt x="8138" y="38384"/>
                </a:lnTo>
                <a:lnTo>
                  <a:pt x="10304" y="4389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3694" y="3651491"/>
            <a:ext cx="33020" cy="36830"/>
          </a:xfrm>
          <a:custGeom>
            <a:avLst/>
            <a:gdLst/>
            <a:ahLst/>
            <a:cxnLst/>
            <a:rect l="l" t="t" r="r" b="b"/>
            <a:pathLst>
              <a:path w="33020" h="36829">
                <a:moveTo>
                  <a:pt x="5479" y="33507"/>
                </a:moveTo>
                <a:lnTo>
                  <a:pt x="13897" y="34928"/>
                </a:lnTo>
                <a:lnTo>
                  <a:pt x="21542" y="36319"/>
                </a:lnTo>
                <a:lnTo>
                  <a:pt x="30482" y="30600"/>
                </a:lnTo>
                <a:lnTo>
                  <a:pt x="32520" y="23068"/>
                </a:lnTo>
                <a:lnTo>
                  <a:pt x="32819" y="16360"/>
                </a:lnTo>
                <a:lnTo>
                  <a:pt x="30544" y="9935"/>
                </a:lnTo>
                <a:lnTo>
                  <a:pt x="26245" y="4770"/>
                </a:lnTo>
                <a:lnTo>
                  <a:pt x="20475" y="1842"/>
                </a:lnTo>
                <a:lnTo>
                  <a:pt x="12801" y="0"/>
                </a:lnTo>
                <a:lnTo>
                  <a:pt x="4351" y="5474"/>
                </a:lnTo>
                <a:lnTo>
                  <a:pt x="2430" y="13584"/>
                </a:lnTo>
                <a:lnTo>
                  <a:pt x="0" y="23271"/>
                </a:lnTo>
                <a:lnTo>
                  <a:pt x="5479" y="3350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3792" y="508499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1111" y="34786"/>
                </a:moveTo>
                <a:lnTo>
                  <a:pt x="31373" y="28528"/>
                </a:lnTo>
                <a:lnTo>
                  <a:pt x="33176" y="19840"/>
                </a:lnTo>
                <a:lnTo>
                  <a:pt x="34911" y="12142"/>
                </a:lnTo>
                <a:lnTo>
                  <a:pt x="29559" y="3042"/>
                </a:lnTo>
                <a:lnTo>
                  <a:pt x="22110" y="573"/>
                </a:lnTo>
                <a:lnTo>
                  <a:pt x="22237" y="485"/>
                </a:lnTo>
                <a:lnTo>
                  <a:pt x="0" y="21816"/>
                </a:lnTo>
                <a:lnTo>
                  <a:pt x="4696" y="30240"/>
                </a:lnTo>
                <a:lnTo>
                  <a:pt x="12419" y="32425"/>
                </a:lnTo>
                <a:lnTo>
                  <a:pt x="21111" y="3478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4318" y="3473287"/>
            <a:ext cx="32384" cy="34290"/>
          </a:xfrm>
          <a:custGeom>
            <a:avLst/>
            <a:gdLst/>
            <a:ahLst/>
            <a:cxnLst/>
            <a:rect l="l" t="t" r="r" b="b"/>
            <a:pathLst>
              <a:path w="32384" h="34289">
                <a:moveTo>
                  <a:pt x="19124" y="33880"/>
                </a:moveTo>
                <a:lnTo>
                  <a:pt x="27789" y="28445"/>
                </a:lnTo>
                <a:lnTo>
                  <a:pt x="32277" y="12343"/>
                </a:lnTo>
                <a:lnTo>
                  <a:pt x="27062" y="3713"/>
                </a:lnTo>
                <a:lnTo>
                  <a:pt x="12164" y="0"/>
                </a:lnTo>
                <a:lnTo>
                  <a:pt x="5134" y="4397"/>
                </a:lnTo>
                <a:lnTo>
                  <a:pt x="2772" y="11870"/>
                </a:lnTo>
                <a:lnTo>
                  <a:pt x="0" y="20382"/>
                </a:lnTo>
                <a:lnTo>
                  <a:pt x="4079" y="29138"/>
                </a:lnTo>
                <a:lnTo>
                  <a:pt x="11655" y="31519"/>
                </a:lnTo>
                <a:lnTo>
                  <a:pt x="19124" y="3388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1373" y="2745285"/>
            <a:ext cx="31750" cy="37465"/>
          </a:xfrm>
          <a:custGeom>
            <a:avLst/>
            <a:gdLst/>
            <a:ahLst/>
            <a:cxnLst/>
            <a:rect l="l" t="t" r="r" b="b"/>
            <a:pathLst>
              <a:path w="31750" h="37464">
                <a:moveTo>
                  <a:pt x="22233" y="37092"/>
                </a:moveTo>
                <a:lnTo>
                  <a:pt x="29477" y="30240"/>
                </a:lnTo>
                <a:lnTo>
                  <a:pt x="31256" y="11786"/>
                </a:lnTo>
                <a:lnTo>
                  <a:pt x="26515" y="3911"/>
                </a:lnTo>
                <a:lnTo>
                  <a:pt x="11386" y="0"/>
                </a:lnTo>
                <a:lnTo>
                  <a:pt x="2883" y="6377"/>
                </a:lnTo>
                <a:lnTo>
                  <a:pt x="0" y="24542"/>
                </a:lnTo>
                <a:lnTo>
                  <a:pt x="5888" y="33873"/>
                </a:lnTo>
                <a:lnTo>
                  <a:pt x="14742" y="35651"/>
                </a:lnTo>
                <a:lnTo>
                  <a:pt x="22233" y="3709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5859" y="2628213"/>
            <a:ext cx="31115" cy="33020"/>
          </a:xfrm>
          <a:custGeom>
            <a:avLst/>
            <a:gdLst/>
            <a:ahLst/>
            <a:cxnLst/>
            <a:rect l="l" t="t" r="r" b="b"/>
            <a:pathLst>
              <a:path w="31115" h="33019">
                <a:moveTo>
                  <a:pt x="13609" y="31486"/>
                </a:moveTo>
                <a:lnTo>
                  <a:pt x="20178" y="32682"/>
                </a:lnTo>
                <a:lnTo>
                  <a:pt x="28089" y="27109"/>
                </a:lnTo>
                <a:lnTo>
                  <a:pt x="29185" y="20474"/>
                </a:lnTo>
                <a:lnTo>
                  <a:pt x="30876" y="11187"/>
                </a:lnTo>
                <a:lnTo>
                  <a:pt x="24349" y="1818"/>
                </a:lnTo>
                <a:lnTo>
                  <a:pt x="9773" y="0"/>
                </a:lnTo>
                <a:lnTo>
                  <a:pt x="3742" y="4412"/>
                </a:lnTo>
                <a:lnTo>
                  <a:pt x="0" y="20082"/>
                </a:lnTo>
                <a:lnTo>
                  <a:pt x="5332" y="29902"/>
                </a:lnTo>
                <a:lnTo>
                  <a:pt x="13623" y="3141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408" y="449568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18326" y="32223"/>
                </a:moveTo>
                <a:lnTo>
                  <a:pt x="26437" y="27021"/>
                </a:lnTo>
                <a:lnTo>
                  <a:pt x="31784" y="10963"/>
                </a:lnTo>
                <a:lnTo>
                  <a:pt x="28509" y="2798"/>
                </a:lnTo>
                <a:lnTo>
                  <a:pt x="22331" y="561"/>
                </a:lnTo>
                <a:lnTo>
                  <a:pt x="16018" y="0"/>
                </a:lnTo>
                <a:lnTo>
                  <a:pt x="9882" y="2330"/>
                </a:lnTo>
                <a:lnTo>
                  <a:pt x="4822" y="6985"/>
                </a:lnTo>
                <a:lnTo>
                  <a:pt x="1739" y="13398"/>
                </a:lnTo>
                <a:lnTo>
                  <a:pt x="0" y="20205"/>
                </a:lnTo>
                <a:lnTo>
                  <a:pt x="4453" y="28251"/>
                </a:lnTo>
                <a:lnTo>
                  <a:pt x="11014" y="30224"/>
                </a:lnTo>
                <a:lnTo>
                  <a:pt x="18326" y="3222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9029" y="3214772"/>
            <a:ext cx="33020" cy="32384"/>
          </a:xfrm>
          <a:custGeom>
            <a:avLst/>
            <a:gdLst/>
            <a:ahLst/>
            <a:cxnLst/>
            <a:rect l="l" t="t" r="r" b="b"/>
            <a:pathLst>
              <a:path w="33020" h="32385">
                <a:moveTo>
                  <a:pt x="5538" y="29805"/>
                </a:moveTo>
                <a:lnTo>
                  <a:pt x="13634" y="31167"/>
                </a:lnTo>
                <a:lnTo>
                  <a:pt x="20868" y="32372"/>
                </a:lnTo>
                <a:lnTo>
                  <a:pt x="28201" y="28141"/>
                </a:lnTo>
                <a:lnTo>
                  <a:pt x="32708" y="13156"/>
                </a:lnTo>
                <a:lnTo>
                  <a:pt x="26808" y="3400"/>
                </a:lnTo>
                <a:lnTo>
                  <a:pt x="17783" y="1646"/>
                </a:lnTo>
                <a:lnTo>
                  <a:pt x="9962" y="0"/>
                </a:lnTo>
                <a:lnTo>
                  <a:pt x="1629" y="6052"/>
                </a:lnTo>
                <a:lnTo>
                  <a:pt x="0" y="22341"/>
                </a:lnTo>
                <a:lnTo>
                  <a:pt x="5538" y="2980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26035" y="2942821"/>
            <a:ext cx="33020" cy="34290"/>
          </a:xfrm>
          <a:custGeom>
            <a:avLst/>
            <a:gdLst/>
            <a:ahLst/>
            <a:cxnLst/>
            <a:rect l="l" t="t" r="r" b="b"/>
            <a:pathLst>
              <a:path w="33020" h="34289">
                <a:moveTo>
                  <a:pt x="20710" y="33739"/>
                </a:moveTo>
                <a:lnTo>
                  <a:pt x="28900" y="28473"/>
                </a:lnTo>
                <a:lnTo>
                  <a:pt x="32589" y="11870"/>
                </a:lnTo>
                <a:lnTo>
                  <a:pt x="27808" y="3909"/>
                </a:lnTo>
                <a:lnTo>
                  <a:pt x="11833" y="0"/>
                </a:lnTo>
                <a:lnTo>
                  <a:pt x="4270" y="4879"/>
                </a:lnTo>
                <a:lnTo>
                  <a:pt x="2036" y="13488"/>
                </a:lnTo>
                <a:lnTo>
                  <a:pt x="0" y="21622"/>
                </a:lnTo>
                <a:lnTo>
                  <a:pt x="4780" y="29582"/>
                </a:lnTo>
                <a:lnTo>
                  <a:pt x="12968" y="31662"/>
                </a:lnTo>
                <a:lnTo>
                  <a:pt x="20710" y="337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9505" y="2320169"/>
            <a:ext cx="31750" cy="32384"/>
          </a:xfrm>
          <a:custGeom>
            <a:avLst/>
            <a:gdLst/>
            <a:ahLst/>
            <a:cxnLst/>
            <a:rect l="l" t="t" r="r" b="b"/>
            <a:pathLst>
              <a:path w="31750" h="32385">
                <a:moveTo>
                  <a:pt x="19904" y="32172"/>
                </a:moveTo>
                <a:lnTo>
                  <a:pt x="27774" y="27438"/>
                </a:lnTo>
                <a:lnTo>
                  <a:pt x="31303" y="11718"/>
                </a:lnTo>
                <a:lnTo>
                  <a:pt x="27266" y="4560"/>
                </a:lnTo>
                <a:lnTo>
                  <a:pt x="20198" y="2439"/>
                </a:lnTo>
                <a:lnTo>
                  <a:pt x="12299" y="0"/>
                </a:lnTo>
                <a:lnTo>
                  <a:pt x="4398" y="4906"/>
                </a:lnTo>
                <a:lnTo>
                  <a:pt x="0" y="21125"/>
                </a:lnTo>
                <a:lnTo>
                  <a:pt x="4236" y="28408"/>
                </a:lnTo>
                <a:lnTo>
                  <a:pt x="11378" y="30120"/>
                </a:lnTo>
                <a:lnTo>
                  <a:pt x="19904" y="3217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1599" y="5049099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79" h="31750">
                <a:moveTo>
                  <a:pt x="7231" y="30765"/>
                </a:moveTo>
                <a:lnTo>
                  <a:pt x="21514" y="31138"/>
                </a:lnTo>
                <a:lnTo>
                  <a:pt x="27898" y="25399"/>
                </a:lnTo>
                <a:lnTo>
                  <a:pt x="28889" y="18121"/>
                </a:lnTo>
                <a:lnTo>
                  <a:pt x="30194" y="9120"/>
                </a:lnTo>
                <a:lnTo>
                  <a:pt x="24499" y="69"/>
                </a:lnTo>
                <a:lnTo>
                  <a:pt x="17499" y="20"/>
                </a:lnTo>
                <a:lnTo>
                  <a:pt x="10050" y="0"/>
                </a:lnTo>
                <a:lnTo>
                  <a:pt x="1590" y="7365"/>
                </a:lnTo>
                <a:lnTo>
                  <a:pt x="0" y="22213"/>
                </a:lnTo>
                <a:lnTo>
                  <a:pt x="7231" y="3076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5730" y="2461035"/>
            <a:ext cx="29845" cy="33020"/>
          </a:xfrm>
          <a:custGeom>
            <a:avLst/>
            <a:gdLst/>
            <a:ahLst/>
            <a:cxnLst/>
            <a:rect l="l" t="t" r="r" b="b"/>
            <a:pathLst>
              <a:path w="29844" h="33019">
                <a:moveTo>
                  <a:pt x="19458" y="32696"/>
                </a:moveTo>
                <a:lnTo>
                  <a:pt x="27304" y="26867"/>
                </a:lnTo>
                <a:lnTo>
                  <a:pt x="29845" y="10466"/>
                </a:lnTo>
                <a:lnTo>
                  <a:pt x="25309" y="2383"/>
                </a:lnTo>
                <a:lnTo>
                  <a:pt x="19171" y="1266"/>
                </a:lnTo>
                <a:lnTo>
                  <a:pt x="11726" y="0"/>
                </a:lnTo>
                <a:lnTo>
                  <a:pt x="3330" y="6397"/>
                </a:lnTo>
                <a:lnTo>
                  <a:pt x="1523" y="14494"/>
                </a:lnTo>
                <a:lnTo>
                  <a:pt x="0" y="21641"/>
                </a:lnTo>
                <a:lnTo>
                  <a:pt x="4702" y="29421"/>
                </a:lnTo>
                <a:lnTo>
                  <a:pt x="19458" y="32696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6196" y="3527306"/>
            <a:ext cx="29845" cy="31750"/>
          </a:xfrm>
          <a:custGeom>
            <a:avLst/>
            <a:gdLst/>
            <a:ahLst/>
            <a:cxnLst/>
            <a:rect l="l" t="t" r="r" b="b"/>
            <a:pathLst>
              <a:path w="29845" h="31750">
                <a:moveTo>
                  <a:pt x="20120" y="31737"/>
                </a:moveTo>
                <a:lnTo>
                  <a:pt x="28056" y="25724"/>
                </a:lnTo>
                <a:lnTo>
                  <a:pt x="28919" y="17310"/>
                </a:lnTo>
                <a:lnTo>
                  <a:pt x="29663" y="9988"/>
                </a:lnTo>
                <a:lnTo>
                  <a:pt x="24795" y="2869"/>
                </a:lnTo>
                <a:lnTo>
                  <a:pt x="10255" y="0"/>
                </a:lnTo>
                <a:lnTo>
                  <a:pt x="2138" y="6091"/>
                </a:lnTo>
                <a:lnTo>
                  <a:pt x="0" y="21508"/>
                </a:lnTo>
                <a:lnTo>
                  <a:pt x="4971" y="28424"/>
                </a:lnTo>
                <a:lnTo>
                  <a:pt x="12038" y="29933"/>
                </a:lnTo>
                <a:lnTo>
                  <a:pt x="20120" y="3173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55269" y="4980660"/>
            <a:ext cx="34290" cy="22225"/>
          </a:xfrm>
          <a:custGeom>
            <a:avLst/>
            <a:gdLst/>
            <a:ahLst/>
            <a:cxnLst/>
            <a:rect l="l" t="t" r="r" b="b"/>
            <a:pathLst>
              <a:path w="34290" h="22225">
                <a:moveTo>
                  <a:pt x="5904" y="21043"/>
                </a:moveTo>
                <a:lnTo>
                  <a:pt x="33863" y="7209"/>
                </a:lnTo>
                <a:lnTo>
                  <a:pt x="32217" y="2012"/>
                </a:lnTo>
                <a:lnTo>
                  <a:pt x="28305" y="1077"/>
                </a:lnTo>
                <a:lnTo>
                  <a:pt x="21418" y="0"/>
                </a:lnTo>
                <a:lnTo>
                  <a:pt x="14860" y="370"/>
                </a:lnTo>
                <a:lnTo>
                  <a:pt x="8762" y="2514"/>
                </a:lnTo>
                <a:lnTo>
                  <a:pt x="3253" y="6758"/>
                </a:lnTo>
                <a:lnTo>
                  <a:pt x="1312" y="8743"/>
                </a:lnTo>
                <a:lnTo>
                  <a:pt x="0" y="12288"/>
                </a:lnTo>
                <a:lnTo>
                  <a:pt x="953" y="17137"/>
                </a:lnTo>
                <a:lnTo>
                  <a:pt x="3626" y="20295"/>
                </a:lnTo>
                <a:lnTo>
                  <a:pt x="5904" y="2104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9226" y="309445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6899" y="27072"/>
                </a:moveTo>
                <a:lnTo>
                  <a:pt x="20418" y="27974"/>
                </a:lnTo>
                <a:lnTo>
                  <a:pt x="26214" y="23019"/>
                </a:lnTo>
                <a:lnTo>
                  <a:pt x="27166" y="17181"/>
                </a:lnTo>
                <a:lnTo>
                  <a:pt x="28225" y="10139"/>
                </a:lnTo>
                <a:lnTo>
                  <a:pt x="23577" y="3282"/>
                </a:lnTo>
                <a:lnTo>
                  <a:pt x="16656" y="1577"/>
                </a:lnTo>
                <a:lnTo>
                  <a:pt x="9824" y="0"/>
                </a:lnTo>
                <a:lnTo>
                  <a:pt x="1922" y="4906"/>
                </a:lnTo>
                <a:lnTo>
                  <a:pt x="0" y="19138"/>
                </a:lnTo>
                <a:lnTo>
                  <a:pt x="6899" y="2707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51195" y="3792595"/>
            <a:ext cx="28575" cy="27305"/>
          </a:xfrm>
          <a:custGeom>
            <a:avLst/>
            <a:gdLst/>
            <a:ahLst/>
            <a:cxnLst/>
            <a:rect l="l" t="t" r="r" b="b"/>
            <a:pathLst>
              <a:path w="28575" h="27304">
                <a:moveTo>
                  <a:pt x="4894" y="25000"/>
                </a:moveTo>
                <a:lnTo>
                  <a:pt x="11954" y="26062"/>
                </a:lnTo>
                <a:lnTo>
                  <a:pt x="19100" y="27140"/>
                </a:lnTo>
                <a:lnTo>
                  <a:pt x="26005" y="21718"/>
                </a:lnTo>
                <a:lnTo>
                  <a:pt x="28026" y="6948"/>
                </a:lnTo>
                <a:lnTo>
                  <a:pt x="22289" y="449"/>
                </a:lnTo>
                <a:lnTo>
                  <a:pt x="8198" y="0"/>
                </a:lnTo>
                <a:lnTo>
                  <a:pt x="2793" y="4025"/>
                </a:lnTo>
                <a:lnTo>
                  <a:pt x="0" y="17541"/>
                </a:lnTo>
                <a:lnTo>
                  <a:pt x="4894" y="2500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42094" y="4129650"/>
            <a:ext cx="27940" cy="26670"/>
          </a:xfrm>
          <a:custGeom>
            <a:avLst/>
            <a:gdLst/>
            <a:ahLst/>
            <a:cxnLst/>
            <a:rect l="l" t="t" r="r" b="b"/>
            <a:pathLst>
              <a:path w="27940" h="26670">
                <a:moveTo>
                  <a:pt x="6167" y="26077"/>
                </a:moveTo>
                <a:lnTo>
                  <a:pt x="12757" y="26052"/>
                </a:lnTo>
                <a:lnTo>
                  <a:pt x="19795" y="25886"/>
                </a:lnTo>
                <a:lnTo>
                  <a:pt x="23644" y="21244"/>
                </a:lnTo>
                <a:lnTo>
                  <a:pt x="27653" y="9729"/>
                </a:lnTo>
                <a:lnTo>
                  <a:pt x="23125" y="3006"/>
                </a:lnTo>
                <a:lnTo>
                  <a:pt x="9667" y="0"/>
                </a:lnTo>
                <a:lnTo>
                  <a:pt x="2091" y="4520"/>
                </a:lnTo>
                <a:lnTo>
                  <a:pt x="1018" y="11337"/>
                </a:lnTo>
                <a:lnTo>
                  <a:pt x="0" y="18276"/>
                </a:lnTo>
                <a:lnTo>
                  <a:pt x="6167" y="2607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9" y="2498326"/>
            <a:ext cx="25400" cy="27940"/>
          </a:xfrm>
          <a:custGeom>
            <a:avLst/>
            <a:gdLst/>
            <a:ahLst/>
            <a:cxnLst/>
            <a:rect l="l" t="t" r="r" b="b"/>
            <a:pathLst>
              <a:path w="25400" h="27939">
                <a:moveTo>
                  <a:pt x="16229" y="27713"/>
                </a:moveTo>
                <a:lnTo>
                  <a:pt x="22200" y="23634"/>
                </a:lnTo>
                <a:lnTo>
                  <a:pt x="23562" y="17371"/>
                </a:lnTo>
                <a:lnTo>
                  <a:pt x="25252" y="9920"/>
                </a:lnTo>
                <a:lnTo>
                  <a:pt x="21382" y="2459"/>
                </a:lnTo>
                <a:lnTo>
                  <a:pt x="9704" y="0"/>
                </a:lnTo>
                <a:lnTo>
                  <a:pt x="3335" y="4428"/>
                </a:lnTo>
                <a:lnTo>
                  <a:pt x="0" y="17256"/>
                </a:lnTo>
                <a:lnTo>
                  <a:pt x="3929" y="24394"/>
                </a:lnTo>
                <a:lnTo>
                  <a:pt x="10611" y="26189"/>
                </a:lnTo>
                <a:lnTo>
                  <a:pt x="16229" y="2771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43230" y="2456120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29" h="26669">
                <a:moveTo>
                  <a:pt x="4350" y="25094"/>
                </a:moveTo>
                <a:lnTo>
                  <a:pt x="10145" y="25648"/>
                </a:lnTo>
                <a:lnTo>
                  <a:pt x="17031" y="26323"/>
                </a:lnTo>
                <a:lnTo>
                  <a:pt x="23572" y="20334"/>
                </a:lnTo>
                <a:lnTo>
                  <a:pt x="23451" y="13054"/>
                </a:lnTo>
                <a:lnTo>
                  <a:pt x="23423" y="7706"/>
                </a:lnTo>
                <a:lnTo>
                  <a:pt x="20824" y="3649"/>
                </a:lnTo>
                <a:lnTo>
                  <a:pt x="9029" y="0"/>
                </a:lnTo>
                <a:lnTo>
                  <a:pt x="1685" y="5509"/>
                </a:lnTo>
                <a:lnTo>
                  <a:pt x="808" y="12773"/>
                </a:lnTo>
                <a:lnTo>
                  <a:pt x="0" y="19049"/>
                </a:lnTo>
                <a:lnTo>
                  <a:pt x="4350" y="2509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7377" y="3354945"/>
            <a:ext cx="23495" cy="24765"/>
          </a:xfrm>
          <a:custGeom>
            <a:avLst/>
            <a:gdLst/>
            <a:ahLst/>
            <a:cxnLst/>
            <a:rect l="l" t="t" r="r" b="b"/>
            <a:pathLst>
              <a:path w="23495" h="24764">
                <a:moveTo>
                  <a:pt x="4393" y="23203"/>
                </a:moveTo>
                <a:lnTo>
                  <a:pt x="16355" y="24713"/>
                </a:lnTo>
                <a:lnTo>
                  <a:pt x="22113" y="19972"/>
                </a:lnTo>
                <a:lnTo>
                  <a:pt x="22692" y="13733"/>
                </a:lnTo>
                <a:lnTo>
                  <a:pt x="23203" y="7259"/>
                </a:lnTo>
                <a:lnTo>
                  <a:pt x="18917" y="1470"/>
                </a:lnTo>
                <a:lnTo>
                  <a:pt x="7170" y="0"/>
                </a:lnTo>
                <a:lnTo>
                  <a:pt x="1374" y="4955"/>
                </a:lnTo>
                <a:lnTo>
                  <a:pt x="706" y="11067"/>
                </a:lnTo>
                <a:lnTo>
                  <a:pt x="0" y="17395"/>
                </a:lnTo>
                <a:lnTo>
                  <a:pt x="4393" y="232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20" y="2741689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629" y="22265"/>
                </a:moveTo>
                <a:lnTo>
                  <a:pt x="20011" y="17761"/>
                </a:lnTo>
                <a:lnTo>
                  <a:pt x="20179" y="11947"/>
                </a:lnTo>
                <a:lnTo>
                  <a:pt x="20503" y="6497"/>
                </a:lnTo>
                <a:lnTo>
                  <a:pt x="17846" y="2763"/>
                </a:lnTo>
                <a:lnTo>
                  <a:pt x="6334" y="0"/>
                </a:lnTo>
                <a:lnTo>
                  <a:pt x="534" y="4365"/>
                </a:lnTo>
                <a:lnTo>
                  <a:pt x="0" y="10356"/>
                </a:lnTo>
                <a:lnTo>
                  <a:pt x="149" y="15648"/>
                </a:lnTo>
                <a:lnTo>
                  <a:pt x="2303" y="19702"/>
                </a:lnTo>
                <a:lnTo>
                  <a:pt x="7857" y="20969"/>
                </a:lnTo>
                <a:lnTo>
                  <a:pt x="13629" y="2226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2348" y="3214132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12204" y="23360"/>
                </a:moveTo>
                <a:lnTo>
                  <a:pt x="19243" y="19521"/>
                </a:lnTo>
                <a:lnTo>
                  <a:pt x="20616" y="13204"/>
                </a:lnTo>
                <a:lnTo>
                  <a:pt x="21763" y="7513"/>
                </a:lnTo>
                <a:lnTo>
                  <a:pt x="19013" y="3673"/>
                </a:lnTo>
                <a:lnTo>
                  <a:pt x="13757" y="1381"/>
                </a:lnTo>
                <a:lnTo>
                  <a:pt x="8001" y="0"/>
                </a:lnTo>
                <a:lnTo>
                  <a:pt x="3820" y="2800"/>
                </a:lnTo>
                <a:lnTo>
                  <a:pt x="0" y="12791"/>
                </a:lnTo>
                <a:lnTo>
                  <a:pt x="1437" y="17728"/>
                </a:lnTo>
                <a:lnTo>
                  <a:pt x="6723" y="20471"/>
                </a:lnTo>
                <a:lnTo>
                  <a:pt x="12204" y="2336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3114" y="4936984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59" h="24129">
                <a:moveTo>
                  <a:pt x="15210" y="24135"/>
                </a:moveTo>
                <a:lnTo>
                  <a:pt x="18803" y="20893"/>
                </a:lnTo>
                <a:lnTo>
                  <a:pt x="22536" y="9551"/>
                </a:lnTo>
                <a:lnTo>
                  <a:pt x="19053" y="3017"/>
                </a:lnTo>
                <a:lnTo>
                  <a:pt x="13356" y="1312"/>
                </a:lnTo>
                <a:lnTo>
                  <a:pt x="7365" y="0"/>
                </a:lnTo>
                <a:lnTo>
                  <a:pt x="3948" y="3496"/>
                </a:lnTo>
                <a:lnTo>
                  <a:pt x="2145" y="8511"/>
                </a:lnTo>
                <a:lnTo>
                  <a:pt x="0" y="14799"/>
                </a:lnTo>
                <a:lnTo>
                  <a:pt x="3375" y="21313"/>
                </a:lnTo>
                <a:lnTo>
                  <a:pt x="9238" y="22714"/>
                </a:lnTo>
                <a:lnTo>
                  <a:pt x="15210" y="2413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61953" y="257625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19">
                <a:moveTo>
                  <a:pt x="4922" y="19503"/>
                </a:moveTo>
                <a:lnTo>
                  <a:pt x="16493" y="20106"/>
                </a:lnTo>
                <a:lnTo>
                  <a:pt x="20155" y="17099"/>
                </a:lnTo>
                <a:lnTo>
                  <a:pt x="20630" y="11431"/>
                </a:lnTo>
                <a:lnTo>
                  <a:pt x="20941" y="6056"/>
                </a:lnTo>
                <a:lnTo>
                  <a:pt x="18665" y="2057"/>
                </a:lnTo>
                <a:lnTo>
                  <a:pt x="12772" y="818"/>
                </a:lnTo>
                <a:lnTo>
                  <a:pt x="7359" y="0"/>
                </a:lnTo>
                <a:lnTo>
                  <a:pt x="3368" y="2368"/>
                </a:lnTo>
                <a:lnTo>
                  <a:pt x="1753" y="7572"/>
                </a:lnTo>
                <a:lnTo>
                  <a:pt x="0" y="12930"/>
                </a:lnTo>
                <a:lnTo>
                  <a:pt x="4922" y="1950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8351" y="2266218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2673" y="18410"/>
                </a:moveTo>
                <a:lnTo>
                  <a:pt x="8315" y="19192"/>
                </a:lnTo>
                <a:lnTo>
                  <a:pt x="12759" y="19834"/>
                </a:lnTo>
                <a:lnTo>
                  <a:pt x="15932" y="17072"/>
                </a:lnTo>
                <a:lnTo>
                  <a:pt x="16990" y="13090"/>
                </a:lnTo>
                <a:lnTo>
                  <a:pt x="18635" y="7724"/>
                </a:lnTo>
                <a:lnTo>
                  <a:pt x="16051" y="3580"/>
                </a:lnTo>
                <a:lnTo>
                  <a:pt x="6469" y="0"/>
                </a:lnTo>
                <a:lnTo>
                  <a:pt x="1265" y="4139"/>
                </a:lnTo>
                <a:lnTo>
                  <a:pt x="477" y="9083"/>
                </a:lnTo>
                <a:lnTo>
                  <a:pt x="0" y="14762"/>
                </a:lnTo>
                <a:lnTo>
                  <a:pt x="2673" y="1841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57399" y="3688453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11078" y="21870"/>
                </a:moveTo>
                <a:lnTo>
                  <a:pt x="17475" y="17468"/>
                </a:lnTo>
                <a:lnTo>
                  <a:pt x="18550" y="6978"/>
                </a:lnTo>
                <a:lnTo>
                  <a:pt x="16791" y="3319"/>
                </a:lnTo>
                <a:lnTo>
                  <a:pt x="12795" y="1924"/>
                </a:lnTo>
                <a:lnTo>
                  <a:pt x="7728" y="0"/>
                </a:lnTo>
                <a:lnTo>
                  <a:pt x="996" y="4896"/>
                </a:lnTo>
                <a:lnTo>
                  <a:pt x="99" y="10744"/>
                </a:lnTo>
                <a:lnTo>
                  <a:pt x="0" y="14956"/>
                </a:lnTo>
                <a:lnTo>
                  <a:pt x="1731" y="18276"/>
                </a:lnTo>
                <a:lnTo>
                  <a:pt x="5688" y="19887"/>
                </a:lnTo>
                <a:lnTo>
                  <a:pt x="11078" y="2187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93874" y="4176010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2618" y="20814"/>
                </a:moveTo>
                <a:lnTo>
                  <a:pt x="17819" y="17420"/>
                </a:lnTo>
                <a:lnTo>
                  <a:pt x="18674" y="12232"/>
                </a:lnTo>
                <a:lnTo>
                  <a:pt x="19572" y="6385"/>
                </a:lnTo>
                <a:lnTo>
                  <a:pt x="16413" y="3139"/>
                </a:lnTo>
                <a:lnTo>
                  <a:pt x="11221" y="1414"/>
                </a:lnTo>
                <a:lnTo>
                  <a:pt x="5894" y="0"/>
                </a:lnTo>
                <a:lnTo>
                  <a:pt x="846" y="2977"/>
                </a:lnTo>
                <a:lnTo>
                  <a:pt x="0" y="13620"/>
                </a:lnTo>
                <a:lnTo>
                  <a:pt x="2661" y="17332"/>
                </a:lnTo>
                <a:lnTo>
                  <a:pt x="7843" y="19055"/>
                </a:lnTo>
                <a:lnTo>
                  <a:pt x="12618" y="2081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8285" y="4740133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4" h="20320">
                <a:moveTo>
                  <a:pt x="10785" y="19923"/>
                </a:moveTo>
                <a:lnTo>
                  <a:pt x="16073" y="16544"/>
                </a:lnTo>
                <a:lnTo>
                  <a:pt x="17064" y="6818"/>
                </a:lnTo>
                <a:lnTo>
                  <a:pt x="15460" y="3409"/>
                </a:lnTo>
                <a:lnTo>
                  <a:pt x="11202" y="1743"/>
                </a:lnTo>
                <a:lnTo>
                  <a:pt x="6513" y="0"/>
                </a:lnTo>
                <a:lnTo>
                  <a:pt x="1187" y="3594"/>
                </a:lnTo>
                <a:lnTo>
                  <a:pt x="432" y="8354"/>
                </a:lnTo>
                <a:lnTo>
                  <a:pt x="0" y="13173"/>
                </a:lnTo>
                <a:lnTo>
                  <a:pt x="1604" y="16582"/>
                </a:lnTo>
                <a:lnTo>
                  <a:pt x="5901" y="18032"/>
                </a:lnTo>
                <a:lnTo>
                  <a:pt x="10785" y="19923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46482" y="5463951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3537" y="16082"/>
                </a:moveTo>
                <a:lnTo>
                  <a:pt x="8678" y="16684"/>
                </a:lnTo>
                <a:lnTo>
                  <a:pt x="11892" y="16935"/>
                </a:lnTo>
                <a:lnTo>
                  <a:pt x="14467" y="15623"/>
                </a:lnTo>
                <a:lnTo>
                  <a:pt x="15843" y="12645"/>
                </a:lnTo>
                <a:lnTo>
                  <a:pt x="17951" y="7909"/>
                </a:lnTo>
                <a:lnTo>
                  <a:pt x="15359" y="1983"/>
                </a:lnTo>
                <a:lnTo>
                  <a:pt x="10717" y="470"/>
                </a:lnTo>
                <a:lnTo>
                  <a:pt x="6297" y="0"/>
                </a:lnTo>
                <a:lnTo>
                  <a:pt x="2978" y="1733"/>
                </a:lnTo>
                <a:lnTo>
                  <a:pt x="1653" y="5833"/>
                </a:lnTo>
                <a:lnTo>
                  <a:pt x="0" y="10764"/>
                </a:lnTo>
                <a:lnTo>
                  <a:pt x="3537" y="1608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0798" y="2767834"/>
            <a:ext cx="14604" cy="14604"/>
          </a:xfrm>
          <a:custGeom>
            <a:avLst/>
            <a:gdLst/>
            <a:ahLst/>
            <a:cxnLst/>
            <a:rect l="l" t="t" r="r" b="b"/>
            <a:pathLst>
              <a:path w="14604" h="14605">
                <a:moveTo>
                  <a:pt x="9222" y="14424"/>
                </a:moveTo>
                <a:lnTo>
                  <a:pt x="12813" y="12417"/>
                </a:lnTo>
                <a:lnTo>
                  <a:pt x="13578" y="8215"/>
                </a:lnTo>
                <a:lnTo>
                  <a:pt x="14343" y="4013"/>
                </a:lnTo>
                <a:lnTo>
                  <a:pt x="11661" y="1020"/>
                </a:lnTo>
                <a:lnTo>
                  <a:pt x="7397" y="0"/>
                </a:lnTo>
                <a:lnTo>
                  <a:pt x="2914" y="185"/>
                </a:lnTo>
                <a:lnTo>
                  <a:pt x="47" y="2491"/>
                </a:lnTo>
                <a:lnTo>
                  <a:pt x="0" y="10085"/>
                </a:lnTo>
                <a:lnTo>
                  <a:pt x="1728" y="12815"/>
                </a:lnTo>
                <a:lnTo>
                  <a:pt x="4836" y="13458"/>
                </a:lnTo>
                <a:lnTo>
                  <a:pt x="9222" y="14424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31573" y="4706995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10">
                <a:moveTo>
                  <a:pt x="4459" y="16419"/>
                </a:moveTo>
                <a:lnTo>
                  <a:pt x="9256" y="15734"/>
                </a:lnTo>
                <a:lnTo>
                  <a:pt x="13518" y="15174"/>
                </a:lnTo>
                <a:lnTo>
                  <a:pt x="15808" y="12252"/>
                </a:lnTo>
                <a:lnTo>
                  <a:pt x="16306" y="8112"/>
                </a:lnTo>
                <a:lnTo>
                  <a:pt x="16207" y="3642"/>
                </a:lnTo>
                <a:lnTo>
                  <a:pt x="14093" y="586"/>
                </a:lnTo>
                <a:lnTo>
                  <a:pt x="9634" y="331"/>
                </a:lnTo>
                <a:lnTo>
                  <a:pt x="5367" y="0"/>
                </a:lnTo>
                <a:lnTo>
                  <a:pt x="2312" y="2115"/>
                </a:lnTo>
                <a:lnTo>
                  <a:pt x="1205" y="6366"/>
                </a:lnTo>
                <a:lnTo>
                  <a:pt x="0" y="11155"/>
                </a:lnTo>
                <a:lnTo>
                  <a:pt x="4459" y="164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7662" y="3918252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9458" y="15760"/>
                </a:moveTo>
                <a:lnTo>
                  <a:pt x="14899" y="11964"/>
                </a:lnTo>
                <a:lnTo>
                  <a:pt x="15280" y="6690"/>
                </a:lnTo>
                <a:lnTo>
                  <a:pt x="15384" y="3370"/>
                </a:lnTo>
                <a:lnTo>
                  <a:pt x="13531" y="1140"/>
                </a:lnTo>
                <a:lnTo>
                  <a:pt x="10084" y="401"/>
                </a:lnTo>
                <a:lnTo>
                  <a:pt x="4817" y="0"/>
                </a:lnTo>
                <a:lnTo>
                  <a:pt x="0" y="4466"/>
                </a:lnTo>
                <a:lnTo>
                  <a:pt x="1000" y="9545"/>
                </a:lnTo>
                <a:lnTo>
                  <a:pt x="1371" y="11171"/>
                </a:lnTo>
                <a:lnTo>
                  <a:pt x="3071" y="13262"/>
                </a:lnTo>
                <a:lnTo>
                  <a:pt x="9458" y="1576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4561" y="5490621"/>
            <a:ext cx="16510" cy="18415"/>
          </a:xfrm>
          <a:custGeom>
            <a:avLst/>
            <a:gdLst/>
            <a:ahLst/>
            <a:cxnLst/>
            <a:rect l="l" t="t" r="r" b="b"/>
            <a:pathLst>
              <a:path w="16510" h="18414">
                <a:moveTo>
                  <a:pt x="7907" y="17895"/>
                </a:moveTo>
                <a:lnTo>
                  <a:pt x="11793" y="16710"/>
                </a:lnTo>
                <a:lnTo>
                  <a:pt x="14173" y="12802"/>
                </a:lnTo>
                <a:lnTo>
                  <a:pt x="16426" y="8982"/>
                </a:lnTo>
                <a:lnTo>
                  <a:pt x="15761" y="5299"/>
                </a:lnTo>
                <a:lnTo>
                  <a:pt x="12277" y="2439"/>
                </a:lnTo>
                <a:lnTo>
                  <a:pt x="8049" y="0"/>
                </a:lnTo>
                <a:lnTo>
                  <a:pt x="4505" y="1135"/>
                </a:lnTo>
                <a:lnTo>
                  <a:pt x="2233" y="5063"/>
                </a:lnTo>
                <a:lnTo>
                  <a:pt x="0" y="8775"/>
                </a:lnTo>
                <a:lnTo>
                  <a:pt x="135" y="12918"/>
                </a:lnTo>
                <a:lnTo>
                  <a:pt x="4021" y="15406"/>
                </a:lnTo>
                <a:lnTo>
                  <a:pt x="7907" y="1789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3228" y="4286020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5">
                <a:moveTo>
                  <a:pt x="2612" y="15802"/>
                </a:moveTo>
                <a:lnTo>
                  <a:pt x="7173" y="16410"/>
                </a:lnTo>
                <a:lnTo>
                  <a:pt x="10423" y="16890"/>
                </a:lnTo>
                <a:lnTo>
                  <a:pt x="12773" y="14980"/>
                </a:lnTo>
                <a:lnTo>
                  <a:pt x="15303" y="6091"/>
                </a:lnTo>
                <a:lnTo>
                  <a:pt x="12794" y="625"/>
                </a:lnTo>
                <a:lnTo>
                  <a:pt x="5076" y="0"/>
                </a:lnTo>
                <a:lnTo>
                  <a:pt x="2963" y="1952"/>
                </a:lnTo>
                <a:lnTo>
                  <a:pt x="1587" y="4930"/>
                </a:lnTo>
                <a:lnTo>
                  <a:pt x="0" y="9984"/>
                </a:lnTo>
                <a:lnTo>
                  <a:pt x="2612" y="1580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4940" y="5194973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6763" y="14878"/>
                </a:moveTo>
                <a:lnTo>
                  <a:pt x="11981" y="14937"/>
                </a:lnTo>
                <a:lnTo>
                  <a:pt x="14184" y="11999"/>
                </a:lnTo>
                <a:lnTo>
                  <a:pt x="14469" y="7376"/>
                </a:lnTo>
                <a:lnTo>
                  <a:pt x="14627" y="4065"/>
                </a:lnTo>
                <a:lnTo>
                  <a:pt x="12885" y="1411"/>
                </a:lnTo>
                <a:lnTo>
                  <a:pt x="9655" y="823"/>
                </a:lnTo>
                <a:lnTo>
                  <a:pt x="5132" y="0"/>
                </a:lnTo>
                <a:lnTo>
                  <a:pt x="1754" y="2056"/>
                </a:lnTo>
                <a:lnTo>
                  <a:pt x="823" y="6562"/>
                </a:lnTo>
                <a:lnTo>
                  <a:pt x="0" y="11087"/>
                </a:lnTo>
                <a:lnTo>
                  <a:pt x="2603" y="13898"/>
                </a:lnTo>
                <a:lnTo>
                  <a:pt x="6763" y="1487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742966" y="4143507"/>
            <a:ext cx="15240" cy="16510"/>
          </a:xfrm>
          <a:custGeom>
            <a:avLst/>
            <a:gdLst/>
            <a:ahLst/>
            <a:cxnLst/>
            <a:rect l="l" t="t" r="r" b="b"/>
            <a:pathLst>
              <a:path w="15239" h="16510">
                <a:moveTo>
                  <a:pt x="7760" y="16239"/>
                </a:moveTo>
                <a:lnTo>
                  <a:pt x="11034" y="13829"/>
                </a:lnTo>
                <a:lnTo>
                  <a:pt x="14791" y="7389"/>
                </a:lnTo>
                <a:lnTo>
                  <a:pt x="14251" y="4397"/>
                </a:lnTo>
                <a:lnTo>
                  <a:pt x="11498" y="2115"/>
                </a:lnTo>
                <a:lnTo>
                  <a:pt x="7213" y="0"/>
                </a:lnTo>
                <a:lnTo>
                  <a:pt x="3938" y="1964"/>
                </a:lnTo>
                <a:lnTo>
                  <a:pt x="1660" y="5779"/>
                </a:lnTo>
                <a:lnTo>
                  <a:pt x="0" y="8482"/>
                </a:lnTo>
                <a:lnTo>
                  <a:pt x="581" y="11704"/>
                </a:lnTo>
                <a:lnTo>
                  <a:pt x="3432" y="13448"/>
                </a:lnTo>
                <a:lnTo>
                  <a:pt x="7760" y="162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1342" y="3367752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7749" y="16895"/>
                </a:moveTo>
                <a:lnTo>
                  <a:pt x="11333" y="15544"/>
                </a:lnTo>
                <a:lnTo>
                  <a:pt x="15485" y="9843"/>
                </a:lnTo>
                <a:lnTo>
                  <a:pt x="16553" y="7032"/>
                </a:lnTo>
                <a:lnTo>
                  <a:pt x="17797" y="4476"/>
                </a:lnTo>
                <a:lnTo>
                  <a:pt x="16721" y="3056"/>
                </a:lnTo>
                <a:lnTo>
                  <a:pt x="14607" y="0"/>
                </a:lnTo>
                <a:lnTo>
                  <a:pt x="11866" y="391"/>
                </a:lnTo>
                <a:lnTo>
                  <a:pt x="8792" y="166"/>
                </a:lnTo>
                <a:lnTo>
                  <a:pt x="6080" y="1008"/>
                </a:lnTo>
                <a:lnTo>
                  <a:pt x="2046" y="2388"/>
                </a:lnTo>
                <a:lnTo>
                  <a:pt x="0" y="5689"/>
                </a:lnTo>
                <a:lnTo>
                  <a:pt x="781" y="9950"/>
                </a:lnTo>
                <a:lnTo>
                  <a:pt x="1133" y="11684"/>
                </a:lnTo>
                <a:lnTo>
                  <a:pt x="2454" y="13594"/>
                </a:lnTo>
                <a:lnTo>
                  <a:pt x="3844" y="14515"/>
                </a:lnTo>
                <a:lnTo>
                  <a:pt x="7749" y="16895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86407" y="3989032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5">
                <a:moveTo>
                  <a:pt x="2208" y="11919"/>
                </a:moveTo>
                <a:lnTo>
                  <a:pt x="6608" y="12498"/>
                </a:lnTo>
                <a:lnTo>
                  <a:pt x="9697" y="12948"/>
                </a:lnTo>
                <a:lnTo>
                  <a:pt x="12425" y="11219"/>
                </a:lnTo>
                <a:lnTo>
                  <a:pt x="12833" y="8065"/>
                </a:lnTo>
                <a:lnTo>
                  <a:pt x="13436" y="3834"/>
                </a:lnTo>
                <a:lnTo>
                  <a:pt x="11263" y="1101"/>
                </a:lnTo>
                <a:lnTo>
                  <a:pt x="7047" y="0"/>
                </a:lnTo>
                <a:lnTo>
                  <a:pt x="3861" y="87"/>
                </a:lnTo>
                <a:lnTo>
                  <a:pt x="1353" y="1523"/>
                </a:lnTo>
                <a:lnTo>
                  <a:pt x="0" y="8957"/>
                </a:lnTo>
                <a:lnTo>
                  <a:pt x="2208" y="1191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9149" y="5594208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2590" y="13022"/>
                </a:moveTo>
                <a:lnTo>
                  <a:pt x="10314" y="12758"/>
                </a:lnTo>
                <a:lnTo>
                  <a:pt x="12132" y="10529"/>
                </a:lnTo>
                <a:lnTo>
                  <a:pt x="12796" y="7311"/>
                </a:lnTo>
                <a:lnTo>
                  <a:pt x="12678" y="2948"/>
                </a:lnTo>
                <a:lnTo>
                  <a:pt x="10545" y="0"/>
                </a:lnTo>
                <a:lnTo>
                  <a:pt x="5912" y="269"/>
                </a:lnTo>
                <a:lnTo>
                  <a:pt x="2812" y="373"/>
                </a:lnTo>
                <a:lnTo>
                  <a:pt x="706" y="2773"/>
                </a:lnTo>
                <a:lnTo>
                  <a:pt x="414" y="5725"/>
                </a:lnTo>
                <a:lnTo>
                  <a:pt x="0" y="10324"/>
                </a:lnTo>
                <a:lnTo>
                  <a:pt x="2590" y="1302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7642" y="4175412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8071" y="13838"/>
                </a:moveTo>
                <a:lnTo>
                  <a:pt x="12598" y="10543"/>
                </a:lnTo>
                <a:lnTo>
                  <a:pt x="12430" y="6394"/>
                </a:lnTo>
                <a:lnTo>
                  <a:pt x="12277" y="3138"/>
                </a:lnTo>
                <a:lnTo>
                  <a:pt x="10405" y="1017"/>
                </a:lnTo>
                <a:lnTo>
                  <a:pt x="7158" y="92"/>
                </a:lnTo>
                <a:lnTo>
                  <a:pt x="3593" y="0"/>
                </a:lnTo>
                <a:lnTo>
                  <a:pt x="1338" y="1815"/>
                </a:lnTo>
                <a:lnTo>
                  <a:pt x="0" y="8250"/>
                </a:lnTo>
                <a:lnTo>
                  <a:pt x="1164" y="11022"/>
                </a:lnTo>
                <a:lnTo>
                  <a:pt x="4332" y="12378"/>
                </a:lnTo>
                <a:lnTo>
                  <a:pt x="8071" y="13838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29449" y="5222764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5">
                <a:moveTo>
                  <a:pt x="5099" y="12239"/>
                </a:moveTo>
                <a:lnTo>
                  <a:pt x="9374" y="13017"/>
                </a:lnTo>
                <a:lnTo>
                  <a:pt x="12587" y="11376"/>
                </a:lnTo>
                <a:lnTo>
                  <a:pt x="13439" y="3517"/>
                </a:lnTo>
                <a:lnTo>
                  <a:pt x="11110" y="1646"/>
                </a:lnTo>
                <a:lnTo>
                  <a:pt x="8205" y="672"/>
                </a:lnTo>
                <a:lnTo>
                  <a:pt x="3900" y="0"/>
                </a:lnTo>
                <a:lnTo>
                  <a:pt x="651" y="1412"/>
                </a:lnTo>
                <a:lnTo>
                  <a:pt x="312" y="6025"/>
                </a:lnTo>
                <a:lnTo>
                  <a:pt x="0" y="9085"/>
                </a:lnTo>
                <a:lnTo>
                  <a:pt x="1888" y="11544"/>
                </a:lnTo>
                <a:lnTo>
                  <a:pt x="5099" y="1223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68177" y="4439548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8878" y="12557"/>
                </a:moveTo>
                <a:lnTo>
                  <a:pt x="11602" y="9936"/>
                </a:lnTo>
                <a:lnTo>
                  <a:pt x="12139" y="5581"/>
                </a:lnTo>
                <a:lnTo>
                  <a:pt x="12565" y="2319"/>
                </a:lnTo>
                <a:lnTo>
                  <a:pt x="10303" y="572"/>
                </a:lnTo>
                <a:lnTo>
                  <a:pt x="7158" y="0"/>
                </a:lnTo>
                <a:lnTo>
                  <a:pt x="2684" y="744"/>
                </a:lnTo>
                <a:lnTo>
                  <a:pt x="0" y="3149"/>
                </a:lnTo>
                <a:lnTo>
                  <a:pt x="583" y="7708"/>
                </a:lnTo>
                <a:lnTo>
                  <a:pt x="888" y="9210"/>
                </a:lnTo>
                <a:lnTo>
                  <a:pt x="2855" y="11238"/>
                </a:lnTo>
                <a:lnTo>
                  <a:pt x="4289" y="11610"/>
                </a:lnTo>
                <a:lnTo>
                  <a:pt x="8878" y="1255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9010" y="5488648"/>
            <a:ext cx="11430" cy="12065"/>
          </a:xfrm>
          <a:custGeom>
            <a:avLst/>
            <a:gdLst/>
            <a:ahLst/>
            <a:cxnLst/>
            <a:rect l="l" t="t" r="r" b="b"/>
            <a:pathLst>
              <a:path w="11429" h="12064">
                <a:moveTo>
                  <a:pt x="4536" y="11887"/>
                </a:moveTo>
                <a:lnTo>
                  <a:pt x="7853" y="11934"/>
                </a:lnTo>
                <a:lnTo>
                  <a:pt x="10145" y="10347"/>
                </a:lnTo>
                <a:lnTo>
                  <a:pt x="11302" y="3991"/>
                </a:lnTo>
                <a:lnTo>
                  <a:pt x="9814" y="1160"/>
                </a:lnTo>
                <a:lnTo>
                  <a:pt x="6670" y="587"/>
                </a:lnTo>
                <a:lnTo>
                  <a:pt x="3440" y="0"/>
                </a:lnTo>
                <a:lnTo>
                  <a:pt x="1232" y="2046"/>
                </a:lnTo>
                <a:lnTo>
                  <a:pt x="588" y="5157"/>
                </a:lnTo>
                <a:lnTo>
                  <a:pt x="0" y="8389"/>
                </a:lnTo>
                <a:lnTo>
                  <a:pt x="1499" y="10666"/>
                </a:lnTo>
                <a:lnTo>
                  <a:pt x="4536" y="11887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4616" y="5190391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2133" y="12282"/>
                </a:moveTo>
                <a:lnTo>
                  <a:pt x="6792" y="12351"/>
                </a:lnTo>
                <a:lnTo>
                  <a:pt x="9778" y="12449"/>
                </a:lnTo>
                <a:lnTo>
                  <a:pt x="11629" y="10226"/>
                </a:lnTo>
                <a:lnTo>
                  <a:pt x="11825" y="9148"/>
                </a:lnTo>
                <a:lnTo>
                  <a:pt x="12248" y="3771"/>
                </a:lnTo>
                <a:lnTo>
                  <a:pt x="10427" y="1548"/>
                </a:lnTo>
                <a:lnTo>
                  <a:pt x="4368" y="0"/>
                </a:lnTo>
                <a:lnTo>
                  <a:pt x="1783" y="1978"/>
                </a:lnTo>
                <a:lnTo>
                  <a:pt x="1127" y="4975"/>
                </a:lnTo>
                <a:lnTo>
                  <a:pt x="0" y="9334"/>
                </a:lnTo>
                <a:lnTo>
                  <a:pt x="2133" y="12282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75716" y="5288682"/>
            <a:ext cx="12065" cy="13335"/>
          </a:xfrm>
          <a:custGeom>
            <a:avLst/>
            <a:gdLst/>
            <a:ahLst/>
            <a:cxnLst/>
            <a:rect l="l" t="t" r="r" b="b"/>
            <a:pathLst>
              <a:path w="12065" h="13335">
                <a:moveTo>
                  <a:pt x="1440" y="11620"/>
                </a:moveTo>
                <a:lnTo>
                  <a:pt x="8137" y="12839"/>
                </a:lnTo>
                <a:lnTo>
                  <a:pt x="10952" y="11125"/>
                </a:lnTo>
                <a:lnTo>
                  <a:pt x="12046" y="4200"/>
                </a:lnTo>
                <a:lnTo>
                  <a:pt x="10302" y="1434"/>
                </a:lnTo>
                <a:lnTo>
                  <a:pt x="7005" y="723"/>
                </a:lnTo>
                <a:lnTo>
                  <a:pt x="3644" y="0"/>
                </a:lnTo>
                <a:lnTo>
                  <a:pt x="1396" y="2262"/>
                </a:lnTo>
                <a:lnTo>
                  <a:pt x="399" y="5420"/>
                </a:lnTo>
                <a:lnTo>
                  <a:pt x="0" y="9020"/>
                </a:lnTo>
                <a:lnTo>
                  <a:pt x="1440" y="11620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48331" y="445402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2486" y="10329"/>
                </a:moveTo>
                <a:lnTo>
                  <a:pt x="5606" y="10118"/>
                </a:lnTo>
                <a:lnTo>
                  <a:pt x="7099" y="10167"/>
                </a:lnTo>
                <a:lnTo>
                  <a:pt x="9268" y="8335"/>
                </a:lnTo>
                <a:lnTo>
                  <a:pt x="10615" y="3683"/>
                </a:lnTo>
                <a:lnTo>
                  <a:pt x="8994" y="1162"/>
                </a:lnTo>
                <a:lnTo>
                  <a:pt x="2609" y="0"/>
                </a:lnTo>
                <a:lnTo>
                  <a:pt x="470" y="1725"/>
                </a:lnTo>
                <a:lnTo>
                  <a:pt x="0" y="4311"/>
                </a:lnTo>
                <a:lnTo>
                  <a:pt x="42" y="8660"/>
                </a:lnTo>
                <a:lnTo>
                  <a:pt x="2486" y="1032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42051" y="4363300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3170" y="8531"/>
                </a:moveTo>
                <a:lnTo>
                  <a:pt x="6303" y="8433"/>
                </a:lnTo>
                <a:lnTo>
                  <a:pt x="7860" y="5377"/>
                </a:lnTo>
                <a:lnTo>
                  <a:pt x="8595" y="4398"/>
                </a:lnTo>
                <a:lnTo>
                  <a:pt x="7098" y="2233"/>
                </a:lnTo>
                <a:lnTo>
                  <a:pt x="6423" y="441"/>
                </a:lnTo>
                <a:lnTo>
                  <a:pt x="4621" y="558"/>
                </a:lnTo>
                <a:lnTo>
                  <a:pt x="2164" y="0"/>
                </a:lnTo>
                <a:lnTo>
                  <a:pt x="1068" y="1136"/>
                </a:lnTo>
                <a:lnTo>
                  <a:pt x="137" y="1968"/>
                </a:lnTo>
                <a:lnTo>
                  <a:pt x="0" y="5171"/>
                </a:lnTo>
                <a:lnTo>
                  <a:pt x="831" y="6102"/>
                </a:lnTo>
                <a:lnTo>
                  <a:pt x="3170" y="853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38280" y="4597868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4">
                <a:moveTo>
                  <a:pt x="4536" y="11287"/>
                </a:moveTo>
                <a:lnTo>
                  <a:pt x="8735" y="12051"/>
                </a:lnTo>
                <a:lnTo>
                  <a:pt x="11988" y="10195"/>
                </a:lnTo>
                <a:lnTo>
                  <a:pt x="12090" y="5538"/>
                </a:lnTo>
                <a:lnTo>
                  <a:pt x="12135" y="2541"/>
                </a:lnTo>
                <a:lnTo>
                  <a:pt x="9881" y="684"/>
                </a:lnTo>
                <a:lnTo>
                  <a:pt x="6918" y="33"/>
                </a:lnTo>
                <a:lnTo>
                  <a:pt x="3676" y="0"/>
                </a:lnTo>
                <a:lnTo>
                  <a:pt x="1421" y="1815"/>
                </a:lnTo>
                <a:lnTo>
                  <a:pt x="0" y="7790"/>
                </a:lnTo>
                <a:lnTo>
                  <a:pt x="1411" y="10607"/>
                </a:lnTo>
                <a:lnTo>
                  <a:pt x="4555" y="11179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52068" y="3268624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241" y="12496"/>
                </a:moveTo>
                <a:lnTo>
                  <a:pt x="25" y="12458"/>
                </a:lnTo>
                <a:lnTo>
                  <a:pt x="215" y="12598"/>
                </a:lnTo>
                <a:close/>
              </a:path>
              <a:path w="13334" h="12700">
                <a:moveTo>
                  <a:pt x="12903" y="10121"/>
                </a:moveTo>
                <a:lnTo>
                  <a:pt x="11493" y="3187"/>
                </a:lnTo>
                <a:lnTo>
                  <a:pt x="11315" y="2374"/>
                </a:lnTo>
                <a:lnTo>
                  <a:pt x="10261" y="1409"/>
                </a:lnTo>
                <a:lnTo>
                  <a:pt x="2514" y="0"/>
                </a:lnTo>
                <a:lnTo>
                  <a:pt x="1498" y="4927"/>
                </a:lnTo>
                <a:lnTo>
                  <a:pt x="711" y="9906"/>
                </a:lnTo>
                <a:lnTo>
                  <a:pt x="419" y="11518"/>
                </a:lnTo>
                <a:lnTo>
                  <a:pt x="342" y="12509"/>
                </a:lnTo>
                <a:lnTo>
                  <a:pt x="1270" y="12344"/>
                </a:lnTo>
                <a:lnTo>
                  <a:pt x="2146" y="12395"/>
                </a:lnTo>
                <a:lnTo>
                  <a:pt x="2959" y="12204"/>
                </a:lnTo>
                <a:lnTo>
                  <a:pt x="7645" y="10947"/>
                </a:lnTo>
                <a:lnTo>
                  <a:pt x="12903" y="10121"/>
                </a:lnTo>
                <a:close/>
              </a:path>
            </a:pathLst>
          </a:custGeom>
          <a:solidFill>
            <a:srgbClr val="FFA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4" name="object 1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0916" y="3758808"/>
            <a:ext cx="167374" cy="138334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6275" y="3267075"/>
            <a:ext cx="9496425" cy="187642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8175" y="5800725"/>
            <a:ext cx="10010775" cy="214312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87" y="8706093"/>
            <a:ext cx="4962661" cy="148590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14880" y="511873"/>
            <a:ext cx="3532378" cy="628967"/>
          </a:xfrm>
          <a:prstGeom prst="rect">
            <a:avLst/>
          </a:prstGeom>
        </p:spPr>
      </p:pic>
      <p:grpSp>
        <p:nvGrpSpPr>
          <p:cNvPr id="119" name="object 119"/>
          <p:cNvGrpSpPr/>
          <p:nvPr/>
        </p:nvGrpSpPr>
        <p:grpSpPr>
          <a:xfrm>
            <a:off x="221615" y="1049019"/>
            <a:ext cx="18066385" cy="2021839"/>
            <a:chOff x="221615" y="1049019"/>
            <a:chExt cx="18066385" cy="2021839"/>
          </a:xfrm>
        </p:grpSpPr>
        <p:pic>
          <p:nvPicPr>
            <p:cNvPr id="120" name="object 1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615" y="1049019"/>
              <a:ext cx="705485" cy="80073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9595" y="1049019"/>
              <a:ext cx="571499" cy="80073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0582" y="1049019"/>
              <a:ext cx="190500" cy="80073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5534" y="1049019"/>
              <a:ext cx="1543812" cy="80073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53335" y="1049019"/>
              <a:ext cx="976706" cy="80073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91230" y="1049019"/>
              <a:ext cx="1003719" cy="80073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03724" y="1049019"/>
              <a:ext cx="927519" cy="80073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59069" y="1049019"/>
              <a:ext cx="1155700" cy="80073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46570" y="1049019"/>
              <a:ext cx="2662681" cy="80073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31909" y="1049019"/>
              <a:ext cx="972019" cy="80073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37090" y="1049019"/>
              <a:ext cx="1429511" cy="8007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87734" y="1049019"/>
              <a:ext cx="1526374" cy="80073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551409" y="1049019"/>
              <a:ext cx="1383792" cy="80073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867129" y="1049019"/>
              <a:ext cx="514350" cy="80073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87119" y="1049019"/>
              <a:ext cx="2651125" cy="80073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879951" y="1049019"/>
              <a:ext cx="1408048" cy="80073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1615" y="1458912"/>
              <a:ext cx="1822704" cy="80105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51735" y="1458912"/>
              <a:ext cx="542925" cy="801052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26335" y="1458912"/>
              <a:ext cx="927519" cy="80105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31769" y="1458912"/>
              <a:ext cx="976706" cy="80105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19625" y="1458912"/>
              <a:ext cx="857732" cy="801052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99330" y="1458912"/>
              <a:ext cx="1405763" cy="80105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31865" y="1458912"/>
              <a:ext cx="927519" cy="80105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37045" y="1458912"/>
              <a:ext cx="1262862" cy="80105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955280" y="1458912"/>
              <a:ext cx="1623822" cy="80105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304908" y="1458912"/>
              <a:ext cx="191134" cy="80105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21615" y="1859216"/>
              <a:ext cx="1315212" cy="80105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26209" y="1859216"/>
              <a:ext cx="514984" cy="801052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96415" y="1859216"/>
              <a:ext cx="1418082" cy="801052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89275" y="1859216"/>
              <a:ext cx="1083868" cy="80105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066286" y="1859216"/>
              <a:ext cx="1709801" cy="80105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674994" y="1859216"/>
              <a:ext cx="1041819" cy="80105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567550" y="1859216"/>
              <a:ext cx="977112" cy="80105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455534" y="1859216"/>
              <a:ext cx="1083868" cy="801052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32165" y="1859216"/>
              <a:ext cx="1004150" cy="80105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294875" y="1859216"/>
              <a:ext cx="927519" cy="801052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100056" y="1859216"/>
              <a:ext cx="1775459" cy="801052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761470" y="1859216"/>
              <a:ext cx="1118019" cy="80105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706349" y="1859216"/>
              <a:ext cx="643407" cy="80105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246480" y="1859216"/>
              <a:ext cx="1688338" cy="801052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832965" y="1859216"/>
              <a:ext cx="1400936" cy="801052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030575" y="1859216"/>
              <a:ext cx="190500" cy="80105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21615" y="2269870"/>
              <a:ext cx="1645412" cy="80073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746504" y="2269870"/>
              <a:ext cx="1191018" cy="80073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2160" y="2269870"/>
              <a:ext cx="927519" cy="800734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17594" y="2269870"/>
              <a:ext cx="976706" cy="800734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05324" y="2269870"/>
              <a:ext cx="1405763" cy="800734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737860" y="2269870"/>
              <a:ext cx="629285" cy="800734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165215" y="2269870"/>
              <a:ext cx="1118019" cy="800734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10095" y="2269870"/>
              <a:ext cx="643407" cy="80073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650225" y="2269870"/>
              <a:ext cx="610019" cy="800734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20329" y="2269870"/>
              <a:ext cx="1688338" cy="80073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806940" y="2269870"/>
              <a:ext cx="1400936" cy="800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13</Words>
  <Application>Microsoft Office PowerPoint</Application>
  <PresentationFormat>Custom</PresentationFormat>
  <Paragraphs>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 MT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Sahil Upadhyay</cp:lastModifiedBy>
  <cp:revision>3</cp:revision>
  <dcterms:created xsi:type="dcterms:W3CDTF">2024-09-14T16:57:43Z</dcterms:created>
  <dcterms:modified xsi:type="dcterms:W3CDTF">2024-09-14T17:12:42Z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reated" pid="2">
    <vt:filetime>2024-08-19T00:00:00Z</vt:filetime>
  </property>
  <property fmtid="{D5CDD505-2E9C-101B-9397-08002B2CF9AE}" name="LastSaved" pid="3">
    <vt:filetime>2024-09-14T00:00:00Z</vt:filetime>
  </property>
  <property fmtid="{D5CDD505-2E9C-101B-9397-08002B2CF9AE}" name="NXPowerLiteLastOptimized" pid="4">
    <vt:lpwstr>18320933</vt:lpwstr>
  </property>
  <property fmtid="{D5CDD505-2E9C-101B-9397-08002B2CF9AE}" name="NXPowerLiteSettings" pid="5">
    <vt:lpwstr>F7000400038000</vt:lpwstr>
  </property>
  <property fmtid="{D5CDD505-2E9C-101B-9397-08002B2CF9AE}" name="NXPowerLiteVersion" pid="6">
    <vt:lpwstr>S10.2.0</vt:lpwstr>
  </property>
</Properties>
</file>